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5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theme/theme6.xml" ContentType="application/vnd.openxmlformats-officedocument.theme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theme/theme7.xml" ContentType="application/vnd.openxmlformats-officedocument.theme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48" r:id="rId1"/>
    <p:sldMasterId id="2147483743" r:id="rId2"/>
    <p:sldMasterId id="2147483781" r:id="rId3"/>
    <p:sldMasterId id="2147483804" r:id="rId4"/>
    <p:sldMasterId id="2147483827" r:id="rId5"/>
    <p:sldMasterId id="2147483862" r:id="rId6"/>
    <p:sldMasterId id="2147483896" r:id="rId7"/>
    <p:sldMasterId id="2147483906" r:id="rId8"/>
  </p:sldMasterIdLst>
  <p:notesMasterIdLst>
    <p:notesMasterId r:id="rId23"/>
  </p:notesMasterIdLst>
  <p:handoutMasterIdLst>
    <p:handoutMasterId r:id="rId24"/>
  </p:handoutMasterIdLst>
  <p:sldIdLst>
    <p:sldId id="376" r:id="rId9"/>
    <p:sldId id="379" r:id="rId10"/>
    <p:sldId id="314" r:id="rId11"/>
    <p:sldId id="414" r:id="rId12"/>
    <p:sldId id="359" r:id="rId13"/>
    <p:sldId id="389" r:id="rId14"/>
    <p:sldId id="338" r:id="rId15"/>
    <p:sldId id="400" r:id="rId16"/>
    <p:sldId id="341" r:id="rId17"/>
    <p:sldId id="408" r:id="rId18"/>
    <p:sldId id="410" r:id="rId19"/>
    <p:sldId id="411" r:id="rId20"/>
    <p:sldId id="412" r:id="rId21"/>
    <p:sldId id="345" r:id="rId22"/>
  </p:sldIdLst>
  <p:sldSz cx="9144000" cy="6858000" type="screen4x3"/>
  <p:notesSz cx="6918325" cy="92043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64">
          <p15:clr>
            <a:srgbClr val="A4A3A4"/>
          </p15:clr>
        </p15:guide>
        <p15:guide id="2" orient="horz" pos="3252">
          <p15:clr>
            <a:srgbClr val="A4A3A4"/>
          </p15:clr>
        </p15:guide>
        <p15:guide id="3" orient="horz" pos="3443">
          <p15:clr>
            <a:srgbClr val="A4A3A4"/>
          </p15:clr>
        </p15:guide>
        <p15:guide id="4" orient="horz" pos="4179">
          <p15:clr>
            <a:srgbClr val="A4A3A4"/>
          </p15:clr>
        </p15:guide>
        <p15:guide id="5" orient="horz" pos="2928">
          <p15:clr>
            <a:srgbClr val="A4A3A4"/>
          </p15:clr>
        </p15:guide>
        <p15:guide id="6" pos="2880">
          <p15:clr>
            <a:srgbClr val="A4A3A4"/>
          </p15:clr>
        </p15:guide>
        <p15:guide id="7" pos="5037">
          <p15:clr>
            <a:srgbClr val="A4A3A4"/>
          </p15:clr>
        </p15:guide>
        <p15:guide id="8" pos="5336">
          <p15:clr>
            <a:srgbClr val="A4A3A4"/>
          </p15:clr>
        </p15:guide>
        <p15:guide id="9" pos="88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99">
          <p15:clr>
            <a:srgbClr val="A4A3A4"/>
          </p15:clr>
        </p15:guide>
        <p15:guide id="2" pos="217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60513A"/>
    <a:srgbClr val="FFD124"/>
    <a:srgbClr val="AD8857"/>
    <a:srgbClr val="9F8E65"/>
    <a:srgbClr val="908474"/>
    <a:srgbClr val="FF0000"/>
    <a:srgbClr val="FBE288"/>
    <a:srgbClr val="F0EB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62" autoAdjust="0"/>
    <p:restoredTop sz="99497" autoAdjust="0"/>
  </p:normalViewPr>
  <p:slideViewPr>
    <p:cSldViewPr>
      <p:cViewPr varScale="1">
        <p:scale>
          <a:sx n="115" d="100"/>
          <a:sy n="115" d="100"/>
        </p:scale>
        <p:origin x="1350" y="108"/>
      </p:cViewPr>
      <p:guideLst>
        <p:guide orient="horz" pos="1164"/>
        <p:guide orient="horz" pos="3252"/>
        <p:guide orient="horz" pos="3443"/>
        <p:guide orient="horz" pos="4179"/>
        <p:guide orient="horz" pos="2928"/>
        <p:guide pos="2880"/>
        <p:guide pos="5037"/>
        <p:guide pos="5336"/>
        <p:guide pos="88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3120" y="144"/>
      </p:cViewPr>
      <p:guideLst>
        <p:guide orient="horz" pos="2899"/>
        <p:guide pos="217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19538" y="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42363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19538" y="8742363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EDE70EA-31B1-4CF5-B123-BC3BFA8B322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613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defTabSz="920750"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21125" y="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algn="r" defTabSz="920750"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8875" y="690563"/>
            <a:ext cx="4602163" cy="34512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2338" y="4371975"/>
            <a:ext cx="5073650" cy="4141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4395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defTabSz="920750">
              <a:defRPr sz="1200" b="0"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21125" y="8743950"/>
            <a:ext cx="29972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algn="r" defTabSz="920750">
              <a:defRPr sz="1200" b="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14D29918-C4D3-4B39-A87F-63E71A4A84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4719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9A758-BB6D-C145-9DB7-2653BC3DBBC5}" type="slidenum">
              <a:rPr lang="en-US" smtClean="0"/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378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dirty="0">
              <a:latin typeface="Arial"/>
              <a:cs typeface="Arial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19A758-BB6D-C145-9DB7-2653BC3DBBC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4041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Master" Target="../slideMasters/slideMaster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9.emf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8.xml"/></Relationships>
</file>

<file path=ppt/slideLayouts/_rels/slideLayout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9" descr="UPS_Healthcare_Cover2_Final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4825" y="4191000"/>
            <a:ext cx="7772400" cy="1143000"/>
          </a:xfrm>
          <a:effectLst>
            <a:outerShdw blurRad="25400" dist="25387" dir="10800000" algn="ctr" rotWithShape="0">
              <a:schemeClr val="tx1"/>
            </a:outerShdw>
          </a:effectLst>
        </p:spPr>
        <p:txBody>
          <a:bodyPr anchor="b"/>
          <a:lstStyle>
            <a:lvl1pPr>
              <a:lnSpc>
                <a:spcPct val="90000"/>
              </a:lnSpc>
              <a:defRPr sz="2800">
                <a:solidFill>
                  <a:srgbClr val="DAAC20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504825" y="5457825"/>
            <a:ext cx="7770813" cy="457200"/>
          </a:xfrm>
          <a:prstGeom prst="rect">
            <a:avLst/>
          </a:prstGeom>
          <a:effectLst>
            <a:outerShdw blurRad="25400" dist="25398" dir="108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2000">
                <a:solidFill>
                  <a:srgbClr val="DAAC20"/>
                </a:solidFill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fld id="{F86C742D-C4E1-4251-87FC-2F66B91DA55B}" type="datetime4">
              <a:rPr lang="en-US"/>
              <a:pPr>
                <a:defRPr/>
              </a:pPr>
              <a:t>May 1, 2018</a:t>
            </a:fld>
            <a:endParaRPr 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ftr" sz="quarter" idx="11"/>
          </p:nvPr>
        </p:nvSpPr>
        <p:spPr>
          <a:xfrm>
            <a:off x="504825" y="6500813"/>
            <a:ext cx="6477000" cy="304800"/>
          </a:xfrm>
        </p:spPr>
        <p:txBody>
          <a:bodyPr/>
          <a:lstStyle>
            <a:lvl1pPr>
              <a:defRPr sz="6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US" dirty="0"/>
              <a:t>© 2009 United Parcel Service of America, Inc. UPS, the UPS brandmark and the color brown are all trademarks of United Parcel Service of America, Inc.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032565604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61206-E15D-437B-B2F6-73B91668B3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ChangeArrowheads="1"/>
          </p:cNvSpPr>
          <p:nvPr userDrawn="1"/>
        </p:nvSpPr>
        <p:spPr bwMode="auto">
          <a:xfrm>
            <a:off x="447675" y="6335713"/>
            <a:ext cx="641032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b">
            <a:spAutoFit/>
          </a:bodyPr>
          <a:lstStyle>
            <a:lvl1pPr defTabSz="608013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608013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608013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608013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608013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608013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en-US" sz="500" dirty="0">
                <a:solidFill>
                  <a:srgbClr val="353535"/>
                </a:solidFill>
                <a:cs typeface="Tahoma" panose="020B0604030504040204" pitchFamily="34" charset="0"/>
              </a:rPr>
              <a:t>Proprietary and Confidential: This presentation may not be used or disclosed to any person other than employees or customer, unless expressly authorized by UPS.</a:t>
            </a:r>
            <a:br>
              <a:rPr lang="en-US" altLang="en-US" sz="500" dirty="0">
                <a:solidFill>
                  <a:srgbClr val="353535"/>
                </a:solidFill>
                <a:cs typeface="Tahoma" panose="020B0604030504040204" pitchFamily="34" charset="0"/>
              </a:rPr>
            </a:br>
            <a:r>
              <a:rPr lang="en-US" altLang="en-US" sz="500" b="0" dirty="0">
                <a:solidFill>
                  <a:srgbClr val="353535"/>
                </a:solidFill>
                <a:cs typeface="Tahoma" panose="020B0604030504040204" pitchFamily="34" charset="0"/>
              </a:rPr>
              <a:t>© </a:t>
            </a:r>
            <a:r>
              <a:rPr lang="en-US" altLang="en-US" sz="500" b="0" dirty="0" smtClean="0">
                <a:solidFill>
                  <a:srgbClr val="353535"/>
                </a:solidFill>
                <a:cs typeface="Tahoma" panose="020B0604030504040204" pitchFamily="34" charset="0"/>
              </a:rPr>
              <a:t>2016 </a:t>
            </a:r>
            <a:r>
              <a:rPr lang="en-US" altLang="en-US" sz="500" b="0" dirty="0">
                <a:solidFill>
                  <a:srgbClr val="353535"/>
                </a:solidFill>
                <a:cs typeface="Tahoma" panose="020B0604030504040204" pitchFamily="34" charset="0"/>
              </a:rPr>
              <a:t>United Parcel Service of America, Inc.  UPS, the UPS brandmark, the color brown and photos are trademarks of United Parcel Service of America, Inc. 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036417039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D95DE1-B8A0-4D63-9C34-F8BFD8C548E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570309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4825" y="1752600"/>
            <a:ext cx="3100388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57613" y="1752600"/>
            <a:ext cx="3100387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5B1533-2A2A-4BE9-BBF6-B79DF539CD7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420515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A32740-29CA-4655-A0CA-988979AA87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370789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8021" y="6454441"/>
            <a:ext cx="3838575" cy="4572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0737377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38399"/>
            <a:ext cx="3838575" cy="4572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8466857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00800"/>
            <a:ext cx="3838575" cy="4572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167711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4011" y="6438399"/>
            <a:ext cx="3838575" cy="4572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393625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486525"/>
            <a:ext cx="3838575" cy="45720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105651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70500" y="523875"/>
            <a:ext cx="1587500" cy="58769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4825" y="523875"/>
            <a:ext cx="4613275" cy="58769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5DE3BE-F24E-4269-A9A8-D56466A2426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203958"/>
      </p:ext>
    </p:extLst>
  </p:cSld>
  <p:clrMapOvr>
    <a:masterClrMapping/>
  </p:clrMapOvr>
  <p:transition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5" y="523875"/>
            <a:ext cx="63531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04825" y="1752600"/>
            <a:ext cx="6353175" cy="4648200"/>
          </a:xfrm>
        </p:spPr>
        <p:txBody>
          <a:bodyPr/>
          <a:lstStyle/>
          <a:p>
            <a:pPr lvl="0"/>
            <a:endParaRPr lang="en-US" noProof="0" dirty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127288-40BE-452A-8A17-C57B9DBDE1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8" y="6172200"/>
            <a:ext cx="5762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8811781"/>
      </p:ext>
    </p:extLst>
  </p:cSld>
  <p:clrMapOvr>
    <a:masterClrMapping/>
  </p:clrMapOvr>
  <p:transition advClick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ctr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4" name="Rectangle 3"/>
          <p:cNvSpPr>
            <a:spLocks/>
          </p:cNvSpPr>
          <p:nvPr userDrawn="1"/>
        </p:nvSpPr>
        <p:spPr bwMode="auto">
          <a:xfrm>
            <a:off x="0" y="0"/>
            <a:ext cx="914400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/>
        </p:spPr>
        <p:txBody>
          <a:bodyPr lIns="0" tIns="0" rIns="0" bIns="0"/>
          <a:lstStyle/>
          <a:p>
            <a:pPr defTabSz="544106"/>
            <a:endParaRPr lang="en-US" sz="2200" dirty="0">
              <a:solidFill>
                <a:srgbClr val="351C15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6374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787354" y="534471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rgbClr val="FFB500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347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1773971" y="649600"/>
            <a:ext cx="1926162" cy="553994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solidFill>
                  <a:srgbClr val="FFFFFF"/>
                </a:solidFill>
                <a:latin typeface="Georgia"/>
                <a:ea typeface="+mn-ea"/>
              </a:rPr>
              <a:t>Thank you</a:t>
            </a:r>
            <a:endParaRPr lang="en-US" sz="2800" b="0" dirty="0">
              <a:solidFill>
                <a:srgbClr val="FFFFFF"/>
              </a:solidFill>
              <a:latin typeface="Georgia"/>
              <a:ea typeface="+mn-ea"/>
            </a:endParaRPr>
          </a:p>
        </p:txBody>
      </p:sp>
      <p:pic>
        <p:nvPicPr>
          <p:cNvPr id="7" name="Picture 6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95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41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7065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2565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40330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6629400" y="123388"/>
            <a:ext cx="2514600" cy="308295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942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629400" y="123387"/>
            <a:ext cx="2514600" cy="3082951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35401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2743200" y="6325597"/>
            <a:ext cx="523173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4" name="Picture 23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50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0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9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00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976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27" name="Picture 2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2743198" y="6334925"/>
            <a:ext cx="5562601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198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7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199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196990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805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8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14095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8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9194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87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vi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3200">
                <a:solidFill>
                  <a:srgbClr val="353535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09585" indent="0" algn="ctr">
              <a:buFontTx/>
              <a:buNone/>
              <a:defRPr sz="2400"/>
            </a:lvl2pPr>
          </a:lstStyle>
          <a:p>
            <a:pPr lvl="1"/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4" name="Picture 13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611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8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ctr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9006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sclaim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0342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sclaim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17560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213" y="131763"/>
            <a:ext cx="8383587" cy="10620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Box 8"/>
          <p:cNvSpPr txBox="1">
            <a:spLocks noGrp="1" noChangeArrowheads="1"/>
          </p:cNvSpPr>
          <p:nvPr>
            <p:ph type="sldNum" sz="quarter" idx="10"/>
          </p:nvPr>
        </p:nvSpPr>
        <p:spPr>
          <a:xfrm>
            <a:off x="290513" y="6477000"/>
            <a:ext cx="249237" cy="2603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88AA4E2F-396A-4689-8600-802BB0B50EA3}" type="slidenum">
              <a:rPr lang="en-US" b="0">
                <a:solidFill>
                  <a:srgbClr val="351C15"/>
                </a:solidFill>
                <a:latin typeface="Arial"/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b="0" dirty="0">
              <a:solidFill>
                <a:srgbClr val="351C15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49090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P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82185541_super.jpg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-1"/>
            <a:ext cx="9164579" cy="68734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498" y="-447"/>
            <a:ext cx="6879067" cy="6879068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930697" y="4829152"/>
            <a:ext cx="5284839" cy="600099"/>
          </a:xfrm>
          <a:prstGeom prst="rect">
            <a:avLst/>
          </a:prstGeom>
        </p:spPr>
        <p:txBody>
          <a:bodyPr/>
          <a:lstStyle>
            <a:lvl1pPr algn="ctr">
              <a:defRPr lang="en-US" sz="2701" kern="1200" spc="-89" dirty="0" smtClean="0">
                <a:solidFill>
                  <a:srgbClr val="FFB500"/>
                </a:solidFill>
                <a:latin typeface="Georgia"/>
                <a:ea typeface="+mj-ea"/>
                <a:cs typeface="Georgia"/>
              </a:defRPr>
            </a:lvl1pPr>
          </a:lstStyle>
          <a:p>
            <a:pPr lvl="0"/>
            <a:r>
              <a:rPr lang="en-US" dirty="0" smtClean="0"/>
              <a:t>Click to edit master text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386012" y="5440359"/>
            <a:ext cx="4364038" cy="30162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1500" b="0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21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old - Blank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 userDrawn="1"/>
        </p:nvSpPr>
        <p:spPr bwMode="auto">
          <a:xfrm>
            <a:off x="2127250" y="6505575"/>
            <a:ext cx="6230938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>
            <a:spAutoFit/>
          </a:bodyPr>
          <a:lstStyle>
            <a:lvl1pPr defTabSz="457200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defTabSz="457200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defTabSz="457200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defTabSz="457200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defTabSz="457200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741488" indent="544513" defTabSz="4572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198688" indent="544513" defTabSz="4572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655888" indent="544513" defTabSz="4572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113088" indent="544513" defTabSz="45720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r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500" b="0" dirty="0" smtClean="0">
                <a:solidFill>
                  <a:srgbClr val="888886"/>
                </a:solidFill>
                <a:latin typeface="Calibri Light" panose="020F0302020204030204" pitchFamily="34" charset="0"/>
                <a:cs typeface="Tahoma" panose="020B0604030504040204" pitchFamily="34" charset="0"/>
              </a:rPr>
              <a:t>© 2014 United Parcel Service of America Proprietary and Confidential: This presentation may not be used or disclosed to any person, unless expressly authorized by UPS.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706880"/>
            <a:ext cx="8561819" cy="4327787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6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1pPr>
            <a:lvl2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4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2pPr>
            <a:lvl3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3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3pPr>
            <a:lvl4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2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4pPr>
            <a:lvl5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2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5pPr>
            <a:lvl6pPr>
              <a:lnSpc>
                <a:spcPct val="100000"/>
              </a:lnSpc>
              <a:spcBef>
                <a:spcPts val="0"/>
              </a:spcBef>
              <a:buClr>
                <a:srgbClr val="33231B"/>
              </a:buClr>
              <a:defRPr sz="1200" baseline="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34" name="Title 5"/>
          <p:cNvSpPr>
            <a:spLocks noGrp="1"/>
          </p:cNvSpPr>
          <p:nvPr>
            <p:ph type="title"/>
          </p:nvPr>
        </p:nvSpPr>
        <p:spPr>
          <a:xfrm>
            <a:off x="274320" y="365761"/>
            <a:ext cx="8561818" cy="65618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33231B"/>
              </a:buClr>
              <a:buSzTx/>
              <a:buFontTx/>
              <a:buNone/>
              <a:tabLst/>
              <a:defRPr sz="2800">
                <a:solidFill>
                  <a:srgbClr val="33231B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5" name="Text Placeholder 13"/>
          <p:cNvSpPr>
            <a:spLocks noGrp="1"/>
          </p:cNvSpPr>
          <p:nvPr>
            <p:ph type="body" sz="quarter" idx="11"/>
          </p:nvPr>
        </p:nvSpPr>
        <p:spPr>
          <a:xfrm>
            <a:off x="365761" y="914401"/>
            <a:ext cx="8561387" cy="586316"/>
          </a:xfrm>
          <a:prstGeom prst="rect">
            <a:avLst/>
          </a:prstGeom>
        </p:spPr>
        <p:txBody>
          <a:bodyPr vert="horz"/>
          <a:lstStyle>
            <a:lvl1pPr marL="0" indent="0">
              <a:buClr>
                <a:srgbClr val="33231B"/>
              </a:buClr>
              <a:buNone/>
              <a:defRPr sz="2000" baseline="0">
                <a:solidFill>
                  <a:srgbClr val="33231B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2pPr>
            <a:lvl3pPr marL="9144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3pPr>
            <a:lvl4pPr marL="13716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4pPr>
            <a:lvl5pPr marL="18288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274638" y="6350000"/>
            <a:ext cx="511175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888886"/>
                </a:solidFill>
                <a:latin typeface="Tahoma"/>
                <a:cs typeface="Tahoma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4418372F-955F-4A9A-A042-858B60EBD156}" type="slidenum">
              <a:rPr lang="en-US" b="0">
                <a:ea typeface="+mn-ea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33910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666750" y="1149350"/>
            <a:ext cx="7810500" cy="2324100"/>
          </a:xfrm>
          <a:prstGeom prst="rect">
            <a:avLst/>
          </a:prstGeom>
        </p:spPr>
        <p:txBody>
          <a:bodyPr lIns="0" tIns="0" rIns="0" bIns="0" anchor="b">
            <a:normAutofit/>
          </a:bodyPr>
          <a:lstStyle>
            <a:lvl1pPr defTabSz="309563">
              <a:defRPr sz="42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/>
            <a:r>
              <a:rPr/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666750" y="3536950"/>
            <a:ext cx="7810500" cy="79375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 algn="ctr" defTabSz="309563">
              <a:spcBef>
                <a:spcPts val="0"/>
              </a:spcBef>
              <a:buClrTx/>
              <a:buSzTx/>
              <a:buFontTx/>
              <a:buNone/>
              <a:defRPr sz="1650">
                <a:latin typeface="+mn-lt"/>
                <a:ea typeface="+mn-ea"/>
                <a:cs typeface="+mn-cs"/>
                <a:sym typeface="Helvetica Light"/>
              </a:defRPr>
            </a:lvl1pPr>
            <a:lvl2pPr marL="0" indent="85725" algn="ctr" defTabSz="309563">
              <a:spcBef>
                <a:spcPts val="0"/>
              </a:spcBef>
              <a:buClrTx/>
              <a:buSzTx/>
              <a:buFontTx/>
              <a:buNone/>
              <a:defRPr sz="1650">
                <a:latin typeface="+mn-lt"/>
                <a:ea typeface="+mn-ea"/>
                <a:cs typeface="+mn-cs"/>
                <a:sym typeface="Helvetica Light"/>
              </a:defRPr>
            </a:lvl2pPr>
            <a:lvl3pPr marL="0" indent="171450" algn="ctr" defTabSz="309563">
              <a:spcBef>
                <a:spcPts val="0"/>
              </a:spcBef>
              <a:buClrTx/>
              <a:buSzTx/>
              <a:buFontTx/>
              <a:buNone/>
              <a:defRPr sz="1650">
                <a:latin typeface="+mn-lt"/>
                <a:ea typeface="+mn-ea"/>
                <a:cs typeface="+mn-cs"/>
                <a:sym typeface="Helvetica Light"/>
              </a:defRPr>
            </a:lvl3pPr>
            <a:lvl4pPr marL="0" indent="257175" algn="ctr" defTabSz="309563">
              <a:spcBef>
                <a:spcPts val="0"/>
              </a:spcBef>
              <a:buClrTx/>
              <a:buSzTx/>
              <a:buFontTx/>
              <a:buNone/>
              <a:defRPr sz="1650">
                <a:latin typeface="+mn-lt"/>
                <a:ea typeface="+mn-ea"/>
                <a:cs typeface="+mn-cs"/>
                <a:sym typeface="Helvetica Light"/>
              </a:defRPr>
            </a:lvl4pPr>
            <a:lvl5pPr marL="0" indent="342900" algn="ctr" defTabSz="309563">
              <a:spcBef>
                <a:spcPts val="0"/>
              </a:spcBef>
              <a:buClrTx/>
              <a:buSzTx/>
              <a:buFontTx/>
              <a:buNone/>
              <a:defRPr sz="1650"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/>
            <a:r>
              <a:rPr dirty="0"/>
              <a:t>Body Level One</a:t>
            </a:r>
          </a:p>
          <a:p>
            <a:pPr lvl="1"/>
            <a:r>
              <a:rPr dirty="0"/>
              <a:t>Body Level Two</a:t>
            </a:r>
          </a:p>
          <a:p>
            <a:pPr lvl="2"/>
            <a:r>
              <a:rPr dirty="0"/>
              <a:t>Body Level Three</a:t>
            </a:r>
          </a:p>
          <a:p>
            <a:pPr lvl="3"/>
            <a:r>
              <a:rPr dirty="0"/>
              <a:t>Body Level Four</a:t>
            </a:r>
          </a:p>
          <a:p>
            <a:pPr lvl="4"/>
            <a:r>
              <a:rPr dirty="0"/>
              <a:t>Body Level Five</a:t>
            </a:r>
          </a:p>
        </p:txBody>
      </p:sp>
      <p:sp>
        <p:nvSpPr>
          <p:cNvPr id="4" name="Shape 8"/>
          <p:cNvSpPr>
            <a:spLocks noGrp="1"/>
          </p:cNvSpPr>
          <p:nvPr>
            <p:ph type="sldNum" sz="quarter" idx="10"/>
          </p:nvPr>
        </p:nvSpPr>
        <p:spPr>
          <a:xfrm>
            <a:off x="196850" y="6369050"/>
            <a:ext cx="153988" cy="184150"/>
          </a:xfrm>
          <a:prstGeom prst="rect">
            <a:avLst/>
          </a:prstGeom>
        </p:spPr>
        <p:txBody>
          <a:bodyPr wrap="none" lIns="0" tIns="0" rIns="0" bIns="0" anchor="t"/>
          <a:lstStyle>
            <a:lvl1pPr algn="ctr" defTabSz="309563">
              <a:defRPr sz="900">
                <a:solidFill>
                  <a:srgbClr val="53585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fld id="{0B818532-A99C-461B-AA01-FE314B0065FA}" type="slidenum">
              <a:rPr b="0"/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b="0" dirty="0"/>
          </a:p>
        </p:txBody>
      </p:sp>
    </p:spTree>
    <p:extLst>
      <p:ext uri="{BB962C8B-B14F-4D97-AF65-F5344CB8AC3E}">
        <p14:creationId xmlns:p14="http://schemas.microsoft.com/office/powerpoint/2010/main" val="2522533633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788141" y="1178501"/>
            <a:ext cx="2057400" cy="12192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pic>
        <p:nvPicPr>
          <p:cNvPr id="10" name="Picture 9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787354" y="705393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rgbClr val="FF3399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563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" name="Picture 9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6629400" y="123825"/>
            <a:ext cx="2514600" cy="6734175"/>
          </a:xfrm>
          <a:prstGeom prst="rect">
            <a:avLst/>
          </a:prstGeom>
          <a:solidFill>
            <a:schemeClr val="accent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6788141" y="1178501"/>
            <a:ext cx="2057400" cy="12192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787354" y="705393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144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1773971" y="649600"/>
            <a:ext cx="1926162" cy="553994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en-US" sz="2800" b="0" dirty="0" smtClean="0">
                <a:solidFill>
                  <a:srgbClr val="FFFFFF"/>
                </a:solidFill>
                <a:latin typeface="Georgia"/>
                <a:ea typeface="ＭＳ Ｐゴシック" pitchFamily="34" charset="-128"/>
              </a:rPr>
              <a:t>Thank you</a:t>
            </a:r>
            <a:endParaRPr lang="en-US" sz="2800" b="0" dirty="0">
              <a:solidFill>
                <a:srgbClr val="FFFFFF"/>
              </a:solidFill>
              <a:latin typeface="Georgia"/>
              <a:ea typeface="ＭＳ Ｐゴシック" pitchFamily="34" charset="-128"/>
            </a:endParaRPr>
          </a:p>
        </p:txBody>
      </p:sp>
      <p:pic>
        <p:nvPicPr>
          <p:cNvPr id="7" name="Picture 6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74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3" name="Picture 1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6155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61928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48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847740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6629400" y="123388"/>
            <a:ext cx="2514600" cy="308295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0405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629400" y="123387"/>
            <a:ext cx="2514600" cy="3082951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125293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2743200" y="6325597"/>
            <a:ext cx="523173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4" name="Picture 23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50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0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9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00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55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27" name="Picture 2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2743198" y="6334925"/>
            <a:ext cx="5562601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198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7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199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920550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15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8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447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04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5603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130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vi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3200">
                <a:solidFill>
                  <a:srgbClr val="353535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09585" indent="0" algn="ctr">
              <a:buFontTx/>
              <a:buNone/>
              <a:defRPr sz="2400"/>
            </a:lvl2pPr>
          </a:lstStyle>
          <a:p>
            <a:pPr lvl="1"/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4" name="Picture 13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0574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0" name="Picture 19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76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7296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sclaim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311976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sclaim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ea typeface="ＭＳ Ｐゴシック" pitchFamily="34" charset="-128"/>
              </a:rPr>
              <a:pPr/>
              <a:t>‹#›</a:t>
            </a:fld>
            <a:endParaRPr lang="en-US" b="0" dirty="0">
              <a:ea typeface="ＭＳ Ｐゴシック" pitchFamily="34" charset="-128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pitchFamily="34" charset="-128"/>
                <a:cs typeface="Tahoma"/>
              </a:rPr>
              <a:t>© 2015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916577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717" y="6157385"/>
            <a:ext cx="505883" cy="613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1" y="6356351"/>
            <a:ext cx="2057400" cy="366183"/>
          </a:xfrm>
          <a:prstGeom prst="rect">
            <a:avLst/>
          </a:prstGeom>
        </p:spPr>
        <p:txBody>
          <a:bodyPr lIns="121917" tIns="60958" rIns="121917" bIns="60958"/>
          <a:lstStyle>
            <a:lvl1pPr>
              <a:defRPr/>
            </a:lvl1pPr>
          </a:lstStyle>
          <a:p>
            <a:pPr>
              <a:defRPr/>
            </a:pPr>
            <a:endParaRPr lang="en-US" sz="1800" b="0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1" y="6356351"/>
            <a:ext cx="3086100" cy="366183"/>
          </a:xfrm>
          <a:prstGeom prst="rect">
            <a:avLst/>
          </a:prstGeom>
        </p:spPr>
        <p:txBody>
          <a:bodyPr lIns="121917" tIns="60958" rIns="121917" bIns="60958"/>
          <a:lstStyle>
            <a:lvl1pPr>
              <a:defRPr/>
            </a:lvl1pPr>
          </a:lstStyle>
          <a:p>
            <a:pPr>
              <a:defRPr/>
            </a:pPr>
            <a:endParaRPr lang="en-US" sz="1800" b="0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1" y="6356351"/>
            <a:ext cx="2057400" cy="366183"/>
          </a:xfrm>
          <a:prstGeom prst="rect">
            <a:avLst/>
          </a:prstGeom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DAD854E9-2843-4EAF-ADD2-4A4811195F1E}" type="slidenum">
              <a:rPr lang="en-US" altLang="en-US" sz="1800" b="0">
                <a:solidFill>
                  <a:prstClr val="black"/>
                </a:solidFill>
                <a:ea typeface="ＭＳ Ｐゴシック" pitchFamily="34" charset="-128"/>
              </a:rPr>
              <a:pPr/>
              <a:t>‹#›</a:t>
            </a:fld>
            <a:endParaRPr lang="en-US" altLang="en-US" sz="1800" b="0" dirty="0">
              <a:solidFill>
                <a:prstClr val="black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59141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Arial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Arial"/>
                <a:ea typeface="+mn-ea"/>
                <a:cs typeface="Arial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Arial"/>
              <a:ea typeface="+mn-ea"/>
              <a:cs typeface="Arial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-119"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7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FCB21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421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5DB53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39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0095B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F382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55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Slide Orange Shi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secTtl_sky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214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405909" y="499942"/>
            <a:ext cx="4385271" cy="3250406"/>
          </a:xfrm>
        </p:spPr>
        <p:txBody>
          <a:bodyPr anchor="t"/>
          <a:lstStyle>
            <a:lvl1pPr marL="0" indent="0" algn="l">
              <a:defRPr lang="en-US" sz="3200" kern="1200" spc="0" baseline="0" dirty="0" smtClean="0">
                <a:solidFill>
                  <a:schemeClr val="bg1"/>
                </a:solidFill>
                <a:latin typeface="Georgia" charset="0"/>
                <a:ea typeface="+mj-ea"/>
                <a:cs typeface="UPS Sans Condensed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25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Georgia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Georgia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Georgia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7881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858000" y="2121408"/>
            <a:ext cx="2057400" cy="12192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en-US" sz="3000" b="0" dirty="0">
              <a:solidFill>
                <a:prstClr val="white"/>
              </a:solidFill>
              <a:sym typeface="Gill Sans"/>
            </a:endParaRPr>
          </a:p>
        </p:txBody>
      </p:sp>
      <p:pic>
        <p:nvPicPr>
          <p:cNvPr id="10" name="Picture 9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857213" y="1648300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rgbClr val="FFB500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93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7" name="Picture 6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802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3" name="Picture 1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067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6150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31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9446871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6629400" y="123388"/>
            <a:ext cx="2514600" cy="308295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0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81792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629400" y="123387"/>
            <a:ext cx="2514600" cy="3082951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0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660530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2743200" y="6325597"/>
            <a:ext cx="523173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4" name="Picture 23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550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0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9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00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076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27" name="Picture 2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2743198" y="6334925"/>
            <a:ext cx="5562601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198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7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199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960132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04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8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8833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0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16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70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9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000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2443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892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vi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3200">
                <a:solidFill>
                  <a:srgbClr val="353535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09585" indent="0" algn="ctr">
              <a:buFontTx/>
              <a:buNone/>
              <a:defRPr sz="2400"/>
            </a:lvl2pPr>
          </a:lstStyle>
          <a:p>
            <a:pPr lvl="1"/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4" name="Picture 13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646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pic>
        <p:nvPicPr>
          <p:cNvPr id="20" name="Picture 19" descr="ups_2013_gold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146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1939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sclaim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5959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sclaim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</a:p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UPS, the UPS brandmark, the color brown and photos are trademarks of United Parcel Service of America, Inc.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70467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213" y="322263"/>
            <a:ext cx="8383587" cy="1062037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cs typeface="Arial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382000" cy="426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/>
                <a:cs typeface="Arial"/>
              </a:defRPr>
            </a:lvl1pPr>
            <a:lvl2pPr>
              <a:defRPr>
                <a:latin typeface="Arial"/>
                <a:cs typeface="Arial"/>
              </a:defRPr>
            </a:lvl2pPr>
            <a:lvl3pPr>
              <a:defRPr>
                <a:latin typeface="Arial"/>
                <a:cs typeface="Arial"/>
              </a:defRPr>
            </a:lvl3pPr>
            <a:lvl4pPr>
              <a:defRPr>
                <a:latin typeface="Arial"/>
                <a:cs typeface="Arial"/>
              </a:defRPr>
            </a:lvl4pPr>
            <a:lvl5pPr>
              <a:defRPr>
                <a:latin typeface="Arial"/>
                <a:cs typeface="Arial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0"/>
          </p:nvPr>
        </p:nvSpPr>
        <p:spPr>
          <a:xfrm>
            <a:off x="609600" y="6629400"/>
            <a:ext cx="3810000" cy="152400"/>
          </a:xfrm>
          <a:prstGeom prst="rect">
            <a:avLst/>
          </a:prstGeom>
        </p:spPr>
        <p:txBody>
          <a:bodyPr/>
          <a:lstStyle>
            <a:lvl1pPr eaLnBrk="0" hangingPunct="0">
              <a:defRPr>
                <a:solidFill>
                  <a:srgbClr val="2C0000"/>
                </a:solidFill>
                <a:sym typeface="Trebuchet MS Bold" pitchFamily="34" charset="0"/>
              </a:defRPr>
            </a:lvl1pPr>
          </a:lstStyle>
          <a:p>
            <a:pPr>
              <a:defRPr/>
            </a:pPr>
            <a:r>
              <a:rPr lang="en-US" sz="3000" b="0" dirty="0">
                <a:latin typeface="Gill Sans"/>
              </a:rPr>
              <a:t>CONFIDENTIAL AND PROPRIETARY – DO NOT DISTRIBUTE</a:t>
            </a:r>
          </a:p>
        </p:txBody>
      </p:sp>
      <p:sp>
        <p:nvSpPr>
          <p:cNvPr id="5" name="Text Box 8"/>
          <p:cNvSpPr txBox="1">
            <a:spLocks noGrp="1" noChangeArrowheads="1"/>
          </p:cNvSpPr>
          <p:nvPr>
            <p:ph type="sldNum" sz="quarter" idx="11"/>
          </p:nvPr>
        </p:nvSpPr>
        <p:spPr>
          <a:xfrm>
            <a:off x="290513" y="6553200"/>
            <a:ext cx="249237" cy="260350"/>
          </a:xfrm>
          <a:prstGeom prst="rect">
            <a:avLst/>
          </a:prstGeom>
        </p:spPr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81C72643-84F9-4EDB-B3FD-F5E11D02DE15}" type="slidenum">
              <a:rPr lang="en-US" sz="3000" b="0">
                <a:solidFill>
                  <a:srgbClr val="000000"/>
                </a:solidFill>
                <a:latin typeface="Gill Sans"/>
                <a:sym typeface="Gill Sans"/>
              </a:rPr>
              <a:pPr>
                <a:defRPr/>
              </a:pPr>
              <a:t>‹#›</a:t>
            </a:fld>
            <a:endParaRPr lang="en-US" sz="3000" b="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065004499"/>
      </p:ext>
    </p:extLst>
  </p:cSld>
  <p:clrMapOvr>
    <a:masterClrMapping/>
  </p:clrMapOvr>
  <p:transition advClick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213" y="322263"/>
            <a:ext cx="8383587" cy="1062037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Box 8"/>
          <p:cNvSpPr txBox="1">
            <a:spLocks noGrp="1" noChangeArrowheads="1"/>
          </p:cNvSpPr>
          <p:nvPr>
            <p:ph type="sldNum" sz="quarter" idx="10"/>
          </p:nvPr>
        </p:nvSpPr>
        <p:spPr>
          <a:xfrm>
            <a:off x="290513" y="6553200"/>
            <a:ext cx="249237" cy="2603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58CD1-09CB-47F9-BE0A-F3862BD8022C}" type="slidenum">
              <a:rPr lang="en-US" sz="3000" b="0">
                <a:solidFill>
                  <a:srgbClr val="000000"/>
                </a:solidFill>
                <a:latin typeface="Gill Sans"/>
                <a:sym typeface="Gill Sans"/>
              </a:rPr>
              <a:pPr>
                <a:defRPr/>
              </a:pPr>
              <a:t>‹#›</a:t>
            </a:fld>
            <a:endParaRPr lang="en-US" sz="3000" b="0" dirty="0">
              <a:solidFill>
                <a:srgbClr val="000000"/>
              </a:solidFill>
              <a:latin typeface="Gill Sans"/>
              <a:sym typeface="Gill Sans"/>
            </a:endParaRP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609600" y="6629400"/>
            <a:ext cx="3810000" cy="1524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z="3000" b="0" dirty="0">
                <a:solidFill>
                  <a:srgbClr val="000000"/>
                </a:solidFill>
                <a:latin typeface="Gill Sans"/>
                <a:sym typeface="Gill Sans"/>
              </a:rPr>
              <a:t>CONFIDENTIAL AND PROPRIETARY – DO NOT DISTRIBUTE</a:t>
            </a:r>
          </a:p>
        </p:txBody>
      </p:sp>
    </p:spTree>
    <p:extLst>
      <p:ext uri="{BB962C8B-B14F-4D97-AF65-F5344CB8AC3E}">
        <p14:creationId xmlns:p14="http://schemas.microsoft.com/office/powerpoint/2010/main" val="1551224449"/>
      </p:ext>
    </p:extLst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old - Blank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3" y="1432564"/>
            <a:ext cx="8561819" cy="4692223"/>
          </a:xfrm>
          <a:prstGeom prst="rect">
            <a:avLst/>
          </a:prstGeom>
        </p:spPr>
        <p:txBody>
          <a:bodyPr/>
          <a:lstStyle>
            <a:lvl1pPr marL="114292" indent="-114292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600" baseline="0">
                <a:solidFill>
                  <a:srgbClr val="33231B"/>
                </a:solidFill>
                <a:latin typeface="Calibri" panose="020F0502020204030204" pitchFamily="34" charset="0"/>
                <a:cs typeface="Tahoma"/>
              </a:defRPr>
            </a:lvl1pPr>
            <a:lvl2pPr marL="288906" indent="-174614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400" baseline="0">
                <a:solidFill>
                  <a:srgbClr val="33231B"/>
                </a:solidFill>
                <a:latin typeface="Calibri" panose="020F0502020204030204" pitchFamily="34" charset="0"/>
                <a:cs typeface="Tahoma"/>
              </a:defRPr>
            </a:lvl2pPr>
            <a:lvl3pPr marL="1142924" indent="-228584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3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3pPr>
            <a:lvl4pPr marL="1600092" indent="-228584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2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4pPr>
            <a:lvl5pPr marL="2057261" indent="-228584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20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5pPr>
            <a:lvl6pPr marL="2514430" indent="-228584"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buFont typeface="Arial" panose="020B0604020202020204" pitchFamily="34" charset="0"/>
              <a:buChar char="•"/>
              <a:defRPr sz="1200" baseline="0">
                <a:solidFill>
                  <a:srgbClr val="33231B"/>
                </a:solidFill>
                <a:latin typeface="Calibri Light" panose="020F0302020204030204" pitchFamily="34" charset="0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  <a:endParaRPr lang="en-US" dirty="0" smtClean="0"/>
          </a:p>
        </p:txBody>
      </p:sp>
      <p:sp>
        <p:nvSpPr>
          <p:cNvPr id="3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182881"/>
            <a:ext cx="8561819" cy="60076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marR="0" indent="0" algn="l" defTabSz="457169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ts val="0"/>
              </a:spcAft>
              <a:buClr>
                <a:srgbClr val="33231B"/>
              </a:buClr>
              <a:buSzTx/>
              <a:buFontTx/>
              <a:buNone/>
              <a:tabLst/>
              <a:defRPr sz="2100" b="0" i="0" baseline="0">
                <a:solidFill>
                  <a:srgbClr val="33231B"/>
                </a:solidFill>
                <a:latin typeface="Calibri" panose="020F05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3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74322" y="731521"/>
            <a:ext cx="8561387" cy="447040"/>
          </a:xfrm>
          <a:prstGeom prst="rect">
            <a:avLst/>
          </a:prstGeom>
        </p:spPr>
        <p:txBody>
          <a:bodyPr vert="horz"/>
          <a:lstStyle>
            <a:lvl1pPr marL="0" indent="0">
              <a:buClr>
                <a:srgbClr val="33231B"/>
              </a:buClr>
              <a:buNone/>
              <a:defRPr sz="1800" baseline="0">
                <a:solidFill>
                  <a:srgbClr val="33231B"/>
                </a:solidFill>
                <a:latin typeface="Calibri" panose="020F0502020204030204" pitchFamily="34" charset="0"/>
                <a:cs typeface="Calibri Light" panose="020F0302020204030204" pitchFamily="34" charset="0"/>
              </a:defRPr>
            </a:lvl1pPr>
            <a:lvl2pPr marL="457169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2pPr>
            <a:lvl3pPr marL="914339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3pPr>
            <a:lvl4pPr marL="1371508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4pPr>
            <a:lvl5pPr marL="1828676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smtClean="0"/>
              <a:t>Click to edit Subtitle styles</a:t>
            </a:r>
            <a:endParaRPr 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835707" y="6437840"/>
            <a:ext cx="3048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888886"/>
                </a:solidFill>
                <a:latin typeface="Calibri Light" panose="020F0302020204030204" pitchFamily="34" charset="0"/>
                <a:cs typeface="Tahoma"/>
              </a:defRPr>
            </a:lvl1pPr>
          </a:lstStyle>
          <a:p>
            <a:fld id="{0A8B43A7-666A-9F40-B039-53E3BCE5B7A4}" type="slidenum">
              <a:rPr lang="en-US" b="0" smtClean="0">
                <a:sym typeface="Gill Sans"/>
              </a:rPr>
              <a:pPr/>
              <a:t>‹#›</a:t>
            </a:fld>
            <a:endParaRPr lang="en-US" b="0" dirty="0">
              <a:sym typeface="Gill Sans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87420" y="6124783"/>
            <a:ext cx="377939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864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787354" y="534471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rgbClr val="FFB500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082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1773971" y="649600"/>
            <a:ext cx="1926162" cy="553994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solidFill>
                  <a:srgbClr val="FFFFFF"/>
                </a:solidFill>
                <a:latin typeface="Georgia"/>
                <a:sym typeface="Gill Sans"/>
              </a:rPr>
              <a:t>Thank you</a:t>
            </a:r>
            <a:endParaRPr lang="en-US" sz="2800" b="0" dirty="0">
              <a:solidFill>
                <a:srgbClr val="FFFFFF"/>
              </a:solidFill>
              <a:latin typeface="Georgia"/>
              <a:sym typeface="Gill Sans"/>
            </a:endParaRPr>
          </a:p>
        </p:txBody>
      </p:sp>
      <p:pic>
        <p:nvPicPr>
          <p:cNvPr id="7" name="Picture 6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25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41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58126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035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625080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6629400" y="123388"/>
            <a:ext cx="2514600" cy="308295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706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629400" y="123387"/>
            <a:ext cx="2514600" cy="3082951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3047829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2743200" y="6325597"/>
            <a:ext cx="523173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4" name="Picture 23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50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0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9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00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134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27" name="Picture 2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2743198" y="6334925"/>
            <a:ext cx="5562601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198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7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199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4343030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28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8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3484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126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  <a:sym typeface="Gill Sans"/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4421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5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vi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3200">
                <a:solidFill>
                  <a:srgbClr val="353535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09585" indent="0" algn="ctr">
              <a:buFontTx/>
              <a:buNone/>
              <a:defRPr sz="2400"/>
            </a:lvl2pPr>
          </a:lstStyle>
          <a:p>
            <a:pPr lvl="1"/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4" name="Picture 13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2508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56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ctr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1632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sclaim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76740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sclaim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cs typeface="Tahoma"/>
                <a:sym typeface="Gill Sans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4127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Page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498" y="-447"/>
            <a:ext cx="6879067" cy="6879068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 hasCustomPrompt="1"/>
          </p:nvPr>
        </p:nvSpPr>
        <p:spPr>
          <a:xfrm>
            <a:off x="1930697" y="4829152"/>
            <a:ext cx="5284839" cy="600099"/>
          </a:xfrm>
          <a:prstGeom prst="rect">
            <a:avLst/>
          </a:prstGeom>
        </p:spPr>
        <p:txBody>
          <a:bodyPr/>
          <a:lstStyle>
            <a:lvl1pPr algn="ctr">
              <a:defRPr lang="en-US" sz="2701" kern="1200" spc="-89" dirty="0" smtClean="0">
                <a:solidFill>
                  <a:srgbClr val="FFB500"/>
                </a:solidFill>
                <a:latin typeface="Georgia"/>
                <a:ea typeface="+mj-ea"/>
                <a:cs typeface="Georgia"/>
              </a:defRPr>
            </a:lvl1pPr>
          </a:lstStyle>
          <a:p>
            <a:pPr lvl="0"/>
            <a:r>
              <a:rPr lang="en-US" dirty="0" smtClean="0"/>
              <a:t>Click to edit master text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2386012" y="5440359"/>
            <a:ext cx="4364038" cy="301625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>
              <a:defRPr sz="1500" b="0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edit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79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old - Blank">
    <p:bg>
      <p:bgPr>
        <a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706880"/>
            <a:ext cx="8561819" cy="4327787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600">
                <a:solidFill>
                  <a:srgbClr val="33231B"/>
                </a:solidFill>
                <a:latin typeface="Tahoma"/>
                <a:cs typeface="Tahoma"/>
              </a:defRPr>
            </a:lvl1pPr>
            <a:lvl2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400">
                <a:solidFill>
                  <a:srgbClr val="33231B"/>
                </a:solidFill>
                <a:latin typeface="Tahoma"/>
                <a:cs typeface="Tahoma"/>
              </a:defRPr>
            </a:lvl2pPr>
            <a:lvl3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300">
                <a:solidFill>
                  <a:srgbClr val="33231B"/>
                </a:solidFill>
                <a:latin typeface="Tahoma"/>
                <a:cs typeface="Tahoma"/>
              </a:defRPr>
            </a:lvl3pPr>
            <a:lvl4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200">
                <a:solidFill>
                  <a:srgbClr val="33231B"/>
                </a:solidFill>
                <a:latin typeface="Tahoma"/>
                <a:cs typeface="Tahoma"/>
              </a:defRPr>
            </a:lvl4pPr>
            <a:lvl5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200">
                <a:solidFill>
                  <a:srgbClr val="33231B"/>
                </a:solidFill>
                <a:latin typeface="Tahoma"/>
                <a:cs typeface="Tahoma"/>
              </a:defRPr>
            </a:lvl5pPr>
            <a:lvl6pPr>
              <a:lnSpc>
                <a:spcPct val="125000"/>
              </a:lnSpc>
              <a:spcBef>
                <a:spcPts val="0"/>
              </a:spcBef>
              <a:buClr>
                <a:srgbClr val="33231B"/>
              </a:buClr>
              <a:defRPr sz="1200" baseline="0">
                <a:solidFill>
                  <a:srgbClr val="33231B"/>
                </a:solidFill>
                <a:latin typeface="Tahoma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pPr lvl="5"/>
            <a:r>
              <a:rPr lang="en-US" dirty="0" smtClean="0"/>
              <a:t>Sixth level</a:t>
            </a:r>
            <a:endParaRPr lang="en-US" dirty="0"/>
          </a:p>
        </p:txBody>
      </p:sp>
      <p:sp>
        <p:nvSpPr>
          <p:cNvPr id="3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365761"/>
            <a:ext cx="8561818" cy="656180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marR="0" indent="0" algn="l" defTabSz="457200" rtl="0" eaLnBrk="1" fontAlgn="auto" latinLnBrk="0" hangingPunct="1">
              <a:lnSpc>
                <a:spcPts val="3000"/>
              </a:lnSpc>
              <a:spcBef>
                <a:spcPct val="0"/>
              </a:spcBef>
              <a:spcAft>
                <a:spcPts val="0"/>
              </a:spcAft>
              <a:buClr>
                <a:srgbClr val="33231B"/>
              </a:buClr>
              <a:buSzTx/>
              <a:buFontTx/>
              <a:buNone/>
              <a:tabLst/>
              <a:defRPr sz="2800">
                <a:solidFill>
                  <a:srgbClr val="33231B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3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365761" y="914401"/>
            <a:ext cx="8561387" cy="586316"/>
          </a:xfrm>
          <a:prstGeom prst="rect">
            <a:avLst/>
          </a:prstGeom>
        </p:spPr>
        <p:txBody>
          <a:bodyPr vert="horz"/>
          <a:lstStyle>
            <a:lvl1pPr marL="0" indent="0">
              <a:buClr>
                <a:srgbClr val="33231B"/>
              </a:buClr>
              <a:buNone/>
              <a:defRPr sz="2000" baseline="0">
                <a:solidFill>
                  <a:srgbClr val="33231B"/>
                </a:solidFill>
                <a:latin typeface="Georgia"/>
                <a:cs typeface="Georgia"/>
              </a:defRPr>
            </a:lvl1pPr>
            <a:lvl2pPr marL="4572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2pPr>
            <a:lvl3pPr marL="9144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3pPr>
            <a:lvl4pPr marL="13716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4pPr>
            <a:lvl5pPr marL="1828800" indent="0">
              <a:buNone/>
              <a:defRPr sz="20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1" y="6350691"/>
            <a:ext cx="512064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888886"/>
                </a:solidFill>
                <a:latin typeface="Tahoma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sym typeface="Gill Sans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sym typeface="Gill Sans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456222" y="6405285"/>
            <a:ext cx="6231557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defTabSz="457200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888886"/>
                </a:solidFill>
                <a:latin typeface="Tahoma"/>
                <a:ea typeface="ＭＳ Ｐゴシック" charset="0"/>
                <a:cs typeface="Tahoma"/>
                <a:sym typeface="Gill Sans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888886"/>
                </a:solidFill>
                <a:latin typeface="Tahoma"/>
                <a:ea typeface="ＭＳ Ｐゴシック" charset="0"/>
                <a:cs typeface="Tahoma"/>
                <a:sym typeface="Gill Sans"/>
              </a:rPr>
            </a:br>
            <a:r>
              <a:rPr lang="en-US" sz="500" b="0" dirty="0" smtClean="0">
                <a:solidFill>
                  <a:srgbClr val="888886"/>
                </a:solidFill>
                <a:latin typeface="Tahoma"/>
                <a:cs typeface="Tahoma"/>
                <a:sym typeface="Gill Sans"/>
              </a:rPr>
              <a:t>© 2013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8921" y="6158266"/>
            <a:ext cx="506437" cy="61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80115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vider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Arial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Arial"/>
                <a:ea typeface="+mn-ea"/>
                <a:cs typeface="Arial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Arial"/>
              <a:ea typeface="+mn-ea"/>
              <a:cs typeface="Arial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-119" baseline="0">
                <a:solidFill>
                  <a:srgbClr val="FFFFFF"/>
                </a:solidFill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0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G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FCB21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70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5DB53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9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T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0095B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srgbClr val="FFFFFF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56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2"/>
            <a:ext cx="9144000" cy="6858001"/>
          </a:xfrm>
          <a:prstGeom prst="rect">
            <a:avLst/>
          </a:prstGeom>
          <a:solidFill>
            <a:srgbClr val="F3821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8821" tIns="54411" rIns="108821" bIns="5441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544106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sz="2200" b="0" dirty="0">
              <a:solidFill>
                <a:prstClr val="white"/>
              </a:solidFill>
              <a:latin typeface="Guardian Egyp Light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prstClr val="white"/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/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/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418597" y="2506584"/>
            <a:ext cx="8226425" cy="906878"/>
          </a:xfrm>
        </p:spPr>
        <p:txBody>
          <a:bodyPr/>
          <a:lstStyle>
            <a:lvl1pPr algn="l">
              <a:defRPr sz="6000" spc="0" baseline="0">
                <a:solidFill>
                  <a:schemeClr val="bg1"/>
                </a:solidFill>
                <a:latin typeface="Georgia" charset="0"/>
                <a:cs typeface="Guardian Egyp Thin"/>
              </a:defRPr>
            </a:lvl1pPr>
          </a:lstStyle>
          <a:p>
            <a:r>
              <a:rPr lang="en-US" dirty="0" smtClean="0"/>
              <a:t>Click to edit title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2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31802" y="436431"/>
            <a:ext cx="8347073" cy="430468"/>
          </a:xfrm>
        </p:spPr>
        <p:txBody>
          <a:bodyPr/>
          <a:lstStyle>
            <a:lvl1pPr>
              <a:defRPr sz="2400" spc="0">
                <a:solidFill>
                  <a:srgbClr val="351C15"/>
                </a:solidFill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350520" y="874331"/>
            <a:ext cx="8253820" cy="32556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000" baseline="0"/>
            </a:lvl1pPr>
          </a:lstStyle>
          <a:p>
            <a:pPr lvl="0"/>
            <a:r>
              <a:rPr lang="en-US" dirty="0" smtClean="0"/>
              <a:t>Click to edit subtitle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 hasCustomPrompt="1"/>
          </p:nvPr>
        </p:nvSpPr>
        <p:spPr>
          <a:xfrm>
            <a:off x="368326" y="1484279"/>
            <a:ext cx="6817065" cy="2204685"/>
          </a:xfrm>
          <a:prstGeom prst="rect">
            <a:avLst/>
          </a:prstGeom>
        </p:spPr>
        <p:txBody>
          <a:bodyPr>
            <a:normAutofit/>
          </a:bodyPr>
          <a:lstStyle>
            <a:lvl1pPr marL="340066" indent="-340066">
              <a:buSzPct val="80000"/>
              <a:buFont typeface="Arial"/>
              <a:buChar char="•"/>
              <a:defRPr sz="1800">
                <a:latin typeface="Arial"/>
                <a:cs typeface="Arial"/>
              </a:defRPr>
            </a:lvl1pPr>
            <a:lvl2pPr marL="750036" indent="-411858">
              <a:buSzPct val="80000"/>
              <a:buFont typeface="Arial"/>
              <a:buChar char="•"/>
              <a:defRPr sz="1600">
                <a:latin typeface="Arial"/>
                <a:cs typeface="Arial"/>
              </a:defRPr>
            </a:lvl2pPr>
            <a:lvl3pPr marL="1086323" indent="-336287">
              <a:buSzPct val="80000"/>
              <a:buFont typeface="Lucida Grande"/>
              <a:buChar char="-"/>
              <a:defRPr sz="1600">
                <a:latin typeface="Arial"/>
                <a:cs typeface="Arial"/>
              </a:defRPr>
            </a:lvl3pPr>
            <a:lvl4pPr marL="1428278" indent="-341956">
              <a:buSzPct val="80000"/>
              <a:buFont typeface="Arial"/>
              <a:buChar char="•"/>
              <a:defRPr sz="1400">
                <a:latin typeface="Arial"/>
                <a:cs typeface="Arial"/>
              </a:defRPr>
            </a:lvl4pPr>
            <a:lvl5pPr marL="1696553" indent="-272053">
              <a:buSzPct val="80000"/>
              <a:defRPr sz="1400">
                <a:latin typeface="Arial"/>
                <a:cs typeface="Arial"/>
              </a:defRPr>
            </a:lvl5pPr>
            <a:lvl6pPr marL="2720531" indent="0">
              <a:buNone/>
              <a:defRPr/>
            </a:lvl6pPr>
          </a:lstStyle>
          <a:p>
            <a:pPr lvl="0"/>
            <a:r>
              <a:rPr lang="en-US" dirty="0" smtClean="0"/>
              <a:t>Click to edit master text 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9556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vider Slide Orange Shie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secTtl_sky.pn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214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405909" y="499942"/>
            <a:ext cx="4385271" cy="3250406"/>
          </a:xfrm>
        </p:spPr>
        <p:txBody>
          <a:bodyPr anchor="t"/>
          <a:lstStyle>
            <a:lvl1pPr marL="0" indent="0" algn="l">
              <a:defRPr lang="en-US" sz="3200" kern="1200" spc="0" baseline="0" dirty="0" smtClean="0">
                <a:solidFill>
                  <a:schemeClr val="bg1"/>
                </a:solidFill>
                <a:latin typeface="Georgia" charset="0"/>
                <a:ea typeface="+mj-ea"/>
                <a:cs typeface="UPS Sans Condensed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88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3970" y="478134"/>
            <a:ext cx="4644759" cy="970656"/>
          </a:xfrm>
          <a:prstGeom prst="rect">
            <a:avLst/>
          </a:prstGeom>
        </p:spPr>
        <p:txBody>
          <a:bodyPr anchor="ctr" anchorCtr="0"/>
          <a:lstStyle>
            <a:lvl1pPr algn="l">
              <a:defRPr sz="28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6788141" y="1178501"/>
            <a:ext cx="2057400" cy="12192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pic>
        <p:nvPicPr>
          <p:cNvPr id="10" name="Picture 9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6787354" y="705393"/>
            <a:ext cx="2057400" cy="450851"/>
          </a:xfrm>
          <a:prstGeom prst="rect">
            <a:avLst/>
          </a:prstGeom>
          <a:ln w="12700" cmpd="sng">
            <a:noFill/>
          </a:ln>
        </p:spPr>
        <p:txBody>
          <a:bodyPr lIns="121917" tIns="60958" rIns="121917" bIns="60958" anchor="ctr">
            <a:normAutofit/>
          </a:bodyPr>
          <a:lstStyle>
            <a:lvl1pPr marL="0" indent="0" algn="r">
              <a:buNone/>
              <a:defRPr sz="1300">
                <a:solidFill>
                  <a:srgbClr val="FFB500"/>
                </a:solidFill>
                <a:latin typeface="+mn-lt"/>
                <a:cs typeface="Tahoma"/>
              </a:defRPr>
            </a:lvl1pPr>
          </a:lstStyle>
          <a:p>
            <a:pPr lvl="0"/>
            <a:r>
              <a:rPr lang="en-US" dirty="0" smtClean="0"/>
              <a:t>Enter Date Here</a:t>
            </a:r>
            <a:endParaRPr lang="en-US" dirty="0"/>
          </a:p>
        </p:txBody>
      </p:sp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773971" y="1535887"/>
            <a:ext cx="4644759" cy="533400"/>
          </a:xfrm>
          <a:prstGeom prst="rect">
            <a:avLst/>
          </a:prstGeom>
        </p:spPr>
        <p:txBody>
          <a:bodyPr anchor="ctr" anchorCtr="0"/>
          <a:lstStyle>
            <a:lvl1pPr marL="0" indent="0">
              <a:buFontTx/>
              <a:buNone/>
              <a:defRPr sz="1800">
                <a:solidFill>
                  <a:srgbClr val="FFFFFF"/>
                </a:solidFill>
                <a:latin typeface="+mj-lt"/>
                <a:ea typeface="ＭＳ Ｐゴシック" charset="0"/>
              </a:defRPr>
            </a:lvl1pPr>
          </a:lstStyle>
          <a:p>
            <a:pPr lvl="0"/>
            <a:r>
              <a:rPr lang="en-US" noProof="0" smtClean="0">
                <a:sym typeface="Trebuchet MS" charset="0"/>
              </a:rPr>
              <a:t>Click to edit Master subtitle style</a:t>
            </a:r>
            <a:endParaRPr lang="en-US" noProof="0" dirty="0">
              <a:sym typeface="Trebuchet M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75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2286000"/>
            <a:ext cx="9144000" cy="45720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1773971" y="649600"/>
            <a:ext cx="1926162" cy="553994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0" dirty="0" smtClean="0">
                <a:solidFill>
                  <a:srgbClr val="FFFFFF"/>
                </a:solidFill>
                <a:latin typeface="Georgia"/>
                <a:ea typeface="+mn-ea"/>
              </a:rPr>
              <a:t>Thank you</a:t>
            </a:r>
            <a:endParaRPr lang="en-US" sz="2800" b="0" dirty="0">
              <a:solidFill>
                <a:srgbClr val="FFFFFF"/>
              </a:solidFill>
              <a:latin typeface="Georgia"/>
              <a:ea typeface="+mn-ea"/>
            </a:endParaRPr>
          </a:p>
        </p:txBody>
      </p:sp>
      <p:pic>
        <p:nvPicPr>
          <p:cNvPr id="7" name="Picture 6" descr="ups_2013_gold_rgb_in.ai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" y="358112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2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3" name="Picture 1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8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735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cont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2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2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5777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58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000000"/>
                </a:solidFill>
                <a:latin typeface="+mn-lt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28787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right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50392" y="6334925"/>
            <a:ext cx="5599175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3" name="Picture 22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6629400" y="123388"/>
            <a:ext cx="2514600" cy="308295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15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right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6629400" y="3206338"/>
            <a:ext cx="2514600" cy="3651662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6629400" y="123387"/>
            <a:ext cx="2514600" cy="3082951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6851650" y="344488"/>
            <a:ext cx="2101850" cy="2636837"/>
          </a:xfrm>
          <a:prstGeom prst="rect">
            <a:avLst/>
          </a:prstGeom>
        </p:spPr>
        <p:txBody>
          <a:bodyPr anchor="ctr" anchorCtr="1"/>
          <a:lstStyle>
            <a:lvl1pPr marL="0" indent="0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 smtClean="0"/>
              <a:t>Area to be used for messaging</a:t>
            </a:r>
            <a:endParaRPr lang="en-US" dirty="0"/>
          </a:p>
        </p:txBody>
      </p:sp>
      <p:pic>
        <p:nvPicPr>
          <p:cNvPr id="30" name="Picture 29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32" name="Rectangle 31"/>
          <p:cNvSpPr/>
          <p:nvPr userDrawn="1"/>
        </p:nvSpPr>
        <p:spPr>
          <a:xfrm>
            <a:off x="850393" y="6334925"/>
            <a:ext cx="551611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1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2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58012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2743200" y="6325597"/>
            <a:ext cx="5231730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4" name="Picture 23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5500" y="6172200"/>
            <a:ext cx="576072" cy="685800"/>
          </a:xfrm>
          <a:prstGeom prst="rect">
            <a:avLst/>
          </a:prstGeom>
        </p:spPr>
      </p:pic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0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9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00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6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le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4"/>
          <p:cNvSpPr>
            <a:spLocks noGrp="1"/>
          </p:cNvSpPr>
          <p:nvPr>
            <p:ph type="pic" sz="quarter" idx="12"/>
          </p:nvPr>
        </p:nvSpPr>
        <p:spPr>
          <a:xfrm>
            <a:off x="-5644" y="120416"/>
            <a:ext cx="2514600" cy="6737584"/>
          </a:xfrm>
          <a:prstGeom prst="rect">
            <a:avLst/>
          </a:prstGeom>
        </p:spPr>
        <p:txBody>
          <a:bodyPr lIns="121917" tIns="60958" rIns="121917" bIns="60958"/>
          <a:lstStyle>
            <a:lvl1pPr marL="0" indent="0">
              <a:buFontTx/>
              <a:buNone/>
              <a:defRPr sz="2400">
                <a:solidFill>
                  <a:srgbClr val="353535"/>
                </a:solidFill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27" name="Picture 2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  <p:sp>
        <p:nvSpPr>
          <p:cNvPr id="29" name="Rectangle 28"/>
          <p:cNvSpPr/>
          <p:nvPr userDrawn="1"/>
        </p:nvSpPr>
        <p:spPr>
          <a:xfrm>
            <a:off x="2743198" y="6334925"/>
            <a:ext cx="5562601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198" y="237592"/>
            <a:ext cx="6092182" cy="636068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2926077" y="877237"/>
            <a:ext cx="5909303" cy="461661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199" y="1371600"/>
            <a:ext cx="6092182" cy="2769985"/>
          </a:xfrm>
          <a:prstGeom prst="rect">
            <a:avLst/>
          </a:prstGeom>
        </p:spPr>
        <p:txBody>
          <a:bodyPr vert="horz" wrap="square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27432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040812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0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99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8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0" y="4192583"/>
            <a:ext cx="91440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0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5064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Image bottom call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3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8" name="Text Placeholder 13"/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chemeClr val="bg1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chemeClr val="bg1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chemeClr val="bg1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chemeClr val="bg1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chemeClr val="bg1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chemeClr val="bg1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chemeClr val="bg1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016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Image Bottom callou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21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9" name="Picture Placeholder 19"/>
          <p:cNvSpPr>
            <a:spLocks noGrp="1"/>
          </p:cNvSpPr>
          <p:nvPr>
            <p:ph type="pic" sz="quarter" idx="12"/>
          </p:nvPr>
        </p:nvSpPr>
        <p:spPr>
          <a:xfrm>
            <a:off x="-1" y="4192583"/>
            <a:ext cx="3657600" cy="192024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24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657599" y="4192583"/>
            <a:ext cx="5486401" cy="1920240"/>
          </a:xfrm>
          <a:prstGeom prst="rect">
            <a:avLst/>
          </a:prstGeom>
          <a:solidFill>
            <a:srgbClr val="009CB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prstClr val="white"/>
              </a:solidFill>
            </a:endParaRPr>
          </a:p>
        </p:txBody>
      </p:sp>
      <p:sp>
        <p:nvSpPr>
          <p:cNvPr id="11" name="Content Placeholder 3"/>
          <p:cNvSpPr>
            <a:spLocks noGrp="1"/>
          </p:cNvSpPr>
          <p:nvPr>
            <p:ph sz="quarter" idx="13" hasCustomPrompt="1"/>
          </p:nvPr>
        </p:nvSpPr>
        <p:spPr>
          <a:xfrm>
            <a:off x="3990108" y="4382099"/>
            <a:ext cx="4846031" cy="1567439"/>
          </a:xfrm>
          <a:prstGeom prst="rect">
            <a:avLst/>
          </a:prstGeom>
        </p:spPr>
        <p:txBody>
          <a:bodyPr anchor="ctr" anchorCtr="0"/>
          <a:lstStyle>
            <a:lvl1pPr marL="0" indent="0" algn="r" eaLnBrk="1" hangingPunct="1">
              <a:buFontTx/>
              <a:buNone/>
              <a:defRPr sz="2000" b="1" baseline="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algn="r" eaLnBrk="1" hangingPunct="1"/>
            <a:r>
              <a:rPr lang="en-US" sz="2400" dirty="0" smtClean="0">
                <a:solidFill>
                  <a:srgbClr val="FFFFFF"/>
                </a:solidFill>
                <a:latin typeface="Arial Bold" panose="020B0704020202020204" pitchFamily="34" charset="0"/>
              </a:rPr>
              <a:t>Placement of value statement or any other relevant information</a:t>
            </a:r>
            <a:endParaRPr lang="en-US" sz="2400" dirty="0">
              <a:solidFill>
                <a:srgbClr val="FFFFFF"/>
              </a:solidFill>
              <a:latin typeface="Arial Bold" panose="020B0704020202020204" pitchFamily="34" charset="0"/>
            </a:endParaRPr>
          </a:p>
        </p:txBody>
      </p:sp>
      <p:sp>
        <p:nvSpPr>
          <p:cNvPr id="12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3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877237"/>
            <a:ext cx="8378939" cy="461661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buNone/>
              <a:defRPr sz="2200" baseline="0">
                <a:solidFill>
                  <a:srgbClr val="353535"/>
                </a:solidFill>
                <a:latin typeface="Georgia"/>
                <a:cs typeface="Georgia"/>
              </a:defRPr>
            </a:lvl1pPr>
            <a:lvl2pPr marL="609585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2pPr>
            <a:lvl3pPr marL="1219170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3pPr>
            <a:lvl4pPr marL="1828754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4pPr>
            <a:lvl5pPr marL="2438339" indent="0">
              <a:buNone/>
              <a:defRPr sz="2700">
                <a:solidFill>
                  <a:schemeClr val="bg1"/>
                </a:solidFill>
                <a:latin typeface="Georgia"/>
                <a:cs typeface="Georgia"/>
              </a:defRPr>
            </a:lvl5pPr>
          </a:lstStyle>
          <a:p>
            <a:pPr lvl="0"/>
            <a:r>
              <a:rPr lang="en-US" dirty="0" smtClean="0"/>
              <a:t>Click to edit Subtitle styles</a:t>
            </a:r>
            <a:endParaRPr lang="en-US" dirty="0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2769985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2743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8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4572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73152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09728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137160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1737360" indent="-18288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SzPct val="80000"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No Tab</a:t>
            </a:r>
          </a:p>
          <a:p>
            <a:pPr lvl="1"/>
            <a:r>
              <a:rPr lang="en-US" dirty="0" smtClean="0"/>
              <a:t>Tab 1</a:t>
            </a:r>
          </a:p>
          <a:p>
            <a:pPr lvl="2"/>
            <a:r>
              <a:rPr lang="en-US" dirty="0" smtClean="0"/>
              <a:t>Tab 2</a:t>
            </a:r>
          </a:p>
          <a:p>
            <a:pPr lvl="3"/>
            <a:r>
              <a:rPr lang="en-US" dirty="0" smtClean="0"/>
              <a:t>Tab 3</a:t>
            </a:r>
          </a:p>
          <a:p>
            <a:pPr lvl="4"/>
            <a:r>
              <a:rPr lang="en-US" dirty="0" smtClean="0"/>
              <a:t>Tab 4</a:t>
            </a:r>
          </a:p>
          <a:p>
            <a:pPr lvl="5"/>
            <a:r>
              <a:rPr lang="en-US" dirty="0" smtClean="0"/>
              <a:t>Tab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580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12" name="Picture 11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284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vi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9"/>
          <p:cNvSpPr>
            <a:spLocks noGrp="1"/>
          </p:cNvSpPr>
          <p:nvPr>
            <p:ph type="pic" sz="quarter" idx="11"/>
          </p:nvPr>
        </p:nvSpPr>
        <p:spPr>
          <a:xfrm>
            <a:off x="0" y="1828800"/>
            <a:ext cx="9144000" cy="3200400"/>
          </a:xfrm>
          <a:prstGeom prst="rect">
            <a:avLst/>
          </a:prstGeom>
        </p:spPr>
        <p:txBody>
          <a:bodyPr vert="horz" lIns="121917" tIns="60958" rIns="121917" bIns="60958" anchor="ctr"/>
          <a:lstStyle>
            <a:lvl1pPr marL="0" indent="0" algn="ctr">
              <a:buNone/>
              <a:defRPr sz="3200">
                <a:solidFill>
                  <a:srgbClr val="353535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609585" indent="0" algn="ctr">
              <a:buFontTx/>
              <a:buNone/>
              <a:defRPr sz="2400"/>
            </a:lvl2pPr>
          </a:lstStyle>
          <a:p>
            <a:pPr lvl="1"/>
            <a:r>
              <a:rPr lang="en-US" dirty="0" smtClean="0"/>
              <a:t>Click icon to add picture</a:t>
            </a:r>
            <a:endParaRPr lang="en-US" dirty="0"/>
          </a:p>
        </p:txBody>
      </p:sp>
      <p:pic>
        <p:nvPicPr>
          <p:cNvPr id="14" name="Picture 13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15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6" name="Rectangle 15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7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7661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pic>
        <p:nvPicPr>
          <p:cNvPr id="20" name="Picture 19" descr="ups_2013_gold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7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4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ctr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455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own - Disclaim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D9D9D6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prstClr val="white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prstClr val="white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chemeClr val="tx1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chemeClr val="tx1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8139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e - Disclaim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ups_2013_primary_rgb_halfin.ai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" y="6172200"/>
            <a:ext cx="576072" cy="685800"/>
          </a:xfrm>
          <a:prstGeom prst="rect">
            <a:avLst/>
          </a:prstGeom>
        </p:spPr>
      </p:pic>
      <p:sp>
        <p:nvSpPr>
          <p:cNvPr id="7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300">
                <a:solidFill>
                  <a:srgbClr val="353535"/>
                </a:solidFill>
                <a:latin typeface="+mn-lt"/>
                <a:cs typeface="Tahoma"/>
              </a:defRPr>
            </a:lvl1pPr>
          </a:lstStyle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b="0" dirty="0">
              <a:ea typeface="+mn-ea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1367595" y="6334925"/>
            <a:ext cx="6408812" cy="353939"/>
          </a:xfrm>
          <a:prstGeom prst="rect">
            <a:avLst/>
          </a:prstGeom>
        </p:spPr>
        <p:txBody>
          <a:bodyPr wrap="square" lIns="121917" tIns="60958" rIns="121917" bIns="60958" anchor="b">
            <a:spAutoFit/>
          </a:bodyPr>
          <a:lstStyle/>
          <a:p>
            <a:pPr algn="ctr" defTabSz="609585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500" b="0" dirty="0" smtClean="0">
                <a:solidFill>
                  <a:srgbClr val="353535"/>
                </a:solidFill>
                <a:latin typeface="Arial"/>
                <a:ea typeface="ＭＳ Ｐゴシック" charset="0"/>
                <a:cs typeface="Tahoma"/>
              </a:rPr>
            </a:br>
            <a:r>
              <a:rPr lang="en-US" sz="500" b="0" dirty="0" smtClean="0">
                <a:solidFill>
                  <a:srgbClr val="353535"/>
                </a:solidFill>
                <a:latin typeface="Arial"/>
                <a:ea typeface="+mn-ea"/>
                <a:cs typeface="Tahoma"/>
              </a:rPr>
              <a:t>© 2014 United Parcel Service of America, Inc.  UPS, the UPS brandmark, the color brown and photos are trademarks of United Parcel Service of America, Inc.  All rights reserved.</a:t>
            </a:r>
          </a:p>
        </p:txBody>
      </p:sp>
      <p:sp>
        <p:nvSpPr>
          <p:cNvPr id="11" name="Title 5"/>
          <p:cNvSpPr>
            <a:spLocks noGrp="1"/>
          </p:cNvSpPr>
          <p:nvPr>
            <p:ph type="title" hasCustomPrompt="1"/>
          </p:nvPr>
        </p:nvSpPr>
        <p:spPr>
          <a:xfrm>
            <a:off x="274320" y="237592"/>
            <a:ext cx="8561819" cy="636068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>
                <a:solidFill>
                  <a:srgbClr val="353535"/>
                </a:solidFill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Title style</a:t>
            </a:r>
            <a:endParaRPr lang="en-US" dirty="0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321" y="1371600"/>
            <a:ext cx="8561819" cy="344706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>
                <a:schemeClr val="bg1"/>
              </a:buClr>
              <a:buFont typeface="Arial" panose="020B0604020202020204" pitchFamily="34" charset="0"/>
              <a:buNone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1pPr>
            <a:lvl2pPr marL="609585" indent="0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Tx/>
              <a:buNone/>
              <a:defRPr sz="1600" baseline="0">
                <a:solidFill>
                  <a:srgbClr val="353535"/>
                </a:solidFill>
                <a:latin typeface="+mn-lt"/>
                <a:cs typeface="Tahoma"/>
              </a:defRPr>
            </a:lvl2pPr>
            <a:lvl3pPr marL="128016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–"/>
              <a:defRPr sz="1600">
                <a:solidFill>
                  <a:srgbClr val="353535"/>
                </a:solidFill>
                <a:latin typeface="+mn-lt"/>
                <a:cs typeface="Tahoma"/>
              </a:defRPr>
            </a:lvl3pPr>
            <a:lvl4pPr marL="182880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•"/>
              <a:defRPr sz="1400">
                <a:solidFill>
                  <a:srgbClr val="353535"/>
                </a:solidFill>
                <a:latin typeface="+mn-lt"/>
                <a:cs typeface="Tahoma"/>
              </a:defRPr>
            </a:lvl4pPr>
            <a:lvl5pPr marL="237744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Wingdings" panose="05000000000000000000" pitchFamily="2" charset="2"/>
              <a:buChar char="§"/>
              <a:defRPr sz="1400">
                <a:solidFill>
                  <a:srgbClr val="353535"/>
                </a:solidFill>
                <a:latin typeface="+mn-lt"/>
                <a:cs typeface="Tahoma"/>
              </a:defRPr>
            </a:lvl5pPr>
            <a:lvl6pPr marL="2926080" indent="-304792">
              <a:lnSpc>
                <a:spcPct val="120000"/>
              </a:lnSpc>
              <a:spcBef>
                <a:spcPts val="360"/>
              </a:spcBef>
              <a:spcAft>
                <a:spcPts val="360"/>
              </a:spcAft>
              <a:buClrTx/>
              <a:buFont typeface="Arial" panose="020B0604020202020204" pitchFamily="34" charset="0"/>
              <a:buChar char="-"/>
              <a:defRPr sz="1200" baseline="0">
                <a:solidFill>
                  <a:srgbClr val="353535"/>
                </a:solidFill>
                <a:latin typeface="+mn-lt"/>
                <a:cs typeface="Tahoma"/>
              </a:defRPr>
            </a:lvl6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05607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slideLayout" Target="../slideLayouts/slideLayout34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24" Type="http://schemas.openxmlformats.org/officeDocument/2006/relationships/slideLayout" Target="../slideLayouts/slideLayout37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slideLayout" Target="../slideLayouts/slideLayout3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slideLayout" Target="../slideLayouts/slideLayout58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23" Type="http://schemas.openxmlformats.org/officeDocument/2006/relationships/theme" Target="../theme/theme3.xml"/><Relationship Id="rId10" Type="http://schemas.openxmlformats.org/officeDocument/2006/relationships/slideLayout" Target="../slideLayouts/slideLayout47.xml"/><Relationship Id="rId19" Type="http://schemas.openxmlformats.org/officeDocument/2006/relationships/slideLayout" Target="../slideLayouts/slideLayout56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Relationship Id="rId22" Type="http://schemas.openxmlformats.org/officeDocument/2006/relationships/slideLayout" Target="../slideLayouts/slideLayout5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62.xml"/><Relationship Id="rId7" Type="http://schemas.openxmlformats.org/officeDocument/2006/relationships/slideLayout" Target="../slideLayouts/slideLayout66.xml"/><Relationship Id="rId2" Type="http://schemas.openxmlformats.org/officeDocument/2006/relationships/slideLayout" Target="../slideLayouts/slideLayout61.xml"/><Relationship Id="rId1" Type="http://schemas.openxmlformats.org/officeDocument/2006/relationships/slideLayout" Target="../slideLayouts/slideLayout60.xml"/><Relationship Id="rId6" Type="http://schemas.openxmlformats.org/officeDocument/2006/relationships/slideLayout" Target="../slideLayouts/slideLayout65.xml"/><Relationship Id="rId5" Type="http://schemas.openxmlformats.org/officeDocument/2006/relationships/slideLayout" Target="../slideLayouts/slideLayout64.xml"/><Relationship Id="rId4" Type="http://schemas.openxmlformats.org/officeDocument/2006/relationships/slideLayout" Target="../slideLayouts/slideLayout63.xml"/><Relationship Id="rId9" Type="http://schemas.openxmlformats.org/officeDocument/2006/relationships/image" Target="../media/image10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slideLayout" Target="../slideLayouts/slideLayout79.xml"/><Relationship Id="rId18" Type="http://schemas.openxmlformats.org/officeDocument/2006/relationships/slideLayout" Target="../slideLayouts/slideLayout84.xml"/><Relationship Id="rId3" Type="http://schemas.openxmlformats.org/officeDocument/2006/relationships/slideLayout" Target="../slideLayouts/slideLayout69.xml"/><Relationship Id="rId21" Type="http://schemas.openxmlformats.org/officeDocument/2006/relationships/slideLayout" Target="../slideLayouts/slideLayout87.xml"/><Relationship Id="rId7" Type="http://schemas.openxmlformats.org/officeDocument/2006/relationships/slideLayout" Target="../slideLayouts/slideLayout73.xml"/><Relationship Id="rId12" Type="http://schemas.openxmlformats.org/officeDocument/2006/relationships/slideLayout" Target="../slideLayouts/slideLayout78.xml"/><Relationship Id="rId17" Type="http://schemas.openxmlformats.org/officeDocument/2006/relationships/slideLayout" Target="../slideLayouts/slideLayout83.xml"/><Relationship Id="rId2" Type="http://schemas.openxmlformats.org/officeDocument/2006/relationships/slideLayout" Target="../slideLayouts/slideLayout68.xml"/><Relationship Id="rId16" Type="http://schemas.openxmlformats.org/officeDocument/2006/relationships/slideLayout" Target="../slideLayouts/slideLayout82.xml"/><Relationship Id="rId20" Type="http://schemas.openxmlformats.org/officeDocument/2006/relationships/slideLayout" Target="../slideLayouts/slideLayout86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24" Type="http://schemas.openxmlformats.org/officeDocument/2006/relationships/theme" Target="../theme/theme5.xml"/><Relationship Id="rId5" Type="http://schemas.openxmlformats.org/officeDocument/2006/relationships/slideLayout" Target="../slideLayouts/slideLayout71.xml"/><Relationship Id="rId15" Type="http://schemas.openxmlformats.org/officeDocument/2006/relationships/slideLayout" Target="../slideLayouts/slideLayout81.xml"/><Relationship Id="rId23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76.xml"/><Relationship Id="rId19" Type="http://schemas.openxmlformats.org/officeDocument/2006/relationships/slideLayout" Target="../slideLayouts/slideLayout85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slideLayout" Target="../slideLayouts/slideLayout80.xml"/><Relationship Id="rId22" Type="http://schemas.openxmlformats.org/officeDocument/2006/relationships/slideLayout" Target="../slideLayouts/slideLayout88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slideLayout" Target="../slideLayouts/slideLayout102.xml"/><Relationship Id="rId1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92.xml"/><Relationship Id="rId21" Type="http://schemas.openxmlformats.org/officeDocument/2006/relationships/slideLayout" Target="../slideLayouts/slideLayout110.xml"/><Relationship Id="rId7" Type="http://schemas.openxmlformats.org/officeDocument/2006/relationships/slideLayout" Target="../slideLayouts/slideLayout96.xml"/><Relationship Id="rId12" Type="http://schemas.openxmlformats.org/officeDocument/2006/relationships/slideLayout" Target="../slideLayouts/slideLayout101.xml"/><Relationship Id="rId17" Type="http://schemas.openxmlformats.org/officeDocument/2006/relationships/slideLayout" Target="../slideLayouts/slideLayout106.xml"/><Relationship Id="rId2" Type="http://schemas.openxmlformats.org/officeDocument/2006/relationships/slideLayout" Target="../slideLayouts/slideLayout91.xml"/><Relationship Id="rId16" Type="http://schemas.openxmlformats.org/officeDocument/2006/relationships/slideLayout" Target="../slideLayouts/slideLayout105.xml"/><Relationship Id="rId20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5" Type="http://schemas.openxmlformats.org/officeDocument/2006/relationships/slideLayout" Target="../slideLayouts/slideLayout104.xml"/><Relationship Id="rId23" Type="http://schemas.openxmlformats.org/officeDocument/2006/relationships/theme" Target="../theme/theme6.xml"/><Relationship Id="rId10" Type="http://schemas.openxmlformats.org/officeDocument/2006/relationships/slideLayout" Target="../slideLayouts/slideLayout99.xml"/><Relationship Id="rId19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Relationship Id="rId14" Type="http://schemas.openxmlformats.org/officeDocument/2006/relationships/slideLayout" Target="../slideLayouts/slideLayout103.xml"/><Relationship Id="rId22" Type="http://schemas.openxmlformats.org/officeDocument/2006/relationships/slideLayout" Target="../slideLayouts/slideLayout11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theme" Target="../theme/theme7.xml"/><Relationship Id="rId3" Type="http://schemas.openxmlformats.org/officeDocument/2006/relationships/slideLayout" Target="../slideLayouts/slideLayout114.xml"/><Relationship Id="rId7" Type="http://schemas.openxmlformats.org/officeDocument/2006/relationships/slideLayout" Target="../slideLayouts/slideLayout118.xml"/><Relationship Id="rId2" Type="http://schemas.openxmlformats.org/officeDocument/2006/relationships/slideLayout" Target="../slideLayouts/slideLayout113.xml"/><Relationship Id="rId1" Type="http://schemas.openxmlformats.org/officeDocument/2006/relationships/slideLayout" Target="../slideLayouts/slideLayout112.xml"/><Relationship Id="rId6" Type="http://schemas.openxmlformats.org/officeDocument/2006/relationships/slideLayout" Target="../slideLayouts/slideLayout117.xml"/><Relationship Id="rId5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15.xml"/><Relationship Id="rId9" Type="http://schemas.openxmlformats.org/officeDocument/2006/relationships/image" Target="../media/image10.emf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6.xml"/><Relationship Id="rId13" Type="http://schemas.openxmlformats.org/officeDocument/2006/relationships/slideLayout" Target="../slideLayouts/slideLayout131.xml"/><Relationship Id="rId18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21.xml"/><Relationship Id="rId21" Type="http://schemas.openxmlformats.org/officeDocument/2006/relationships/theme" Target="../theme/theme8.xml"/><Relationship Id="rId7" Type="http://schemas.openxmlformats.org/officeDocument/2006/relationships/slideLayout" Target="../slideLayouts/slideLayout125.xml"/><Relationship Id="rId12" Type="http://schemas.openxmlformats.org/officeDocument/2006/relationships/slideLayout" Target="../slideLayouts/slideLayout130.xml"/><Relationship Id="rId17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20.xml"/><Relationship Id="rId16" Type="http://schemas.openxmlformats.org/officeDocument/2006/relationships/slideLayout" Target="../slideLayouts/slideLayout134.xml"/><Relationship Id="rId20" Type="http://schemas.openxmlformats.org/officeDocument/2006/relationships/slideLayout" Target="../slideLayouts/slideLayout138.xml"/><Relationship Id="rId1" Type="http://schemas.openxmlformats.org/officeDocument/2006/relationships/slideLayout" Target="../slideLayouts/slideLayout119.xml"/><Relationship Id="rId6" Type="http://schemas.openxmlformats.org/officeDocument/2006/relationships/slideLayout" Target="../slideLayouts/slideLayout124.xml"/><Relationship Id="rId11" Type="http://schemas.openxmlformats.org/officeDocument/2006/relationships/slideLayout" Target="../slideLayouts/slideLayout129.xml"/><Relationship Id="rId5" Type="http://schemas.openxmlformats.org/officeDocument/2006/relationships/slideLayout" Target="../slideLayouts/slideLayout123.xml"/><Relationship Id="rId15" Type="http://schemas.openxmlformats.org/officeDocument/2006/relationships/slideLayout" Target="../slideLayouts/slideLayout133.xml"/><Relationship Id="rId10" Type="http://schemas.openxmlformats.org/officeDocument/2006/relationships/slideLayout" Target="../slideLayouts/slideLayout128.xml"/><Relationship Id="rId19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22.xml"/><Relationship Id="rId9" Type="http://schemas.openxmlformats.org/officeDocument/2006/relationships/slideLayout" Target="../slideLayouts/slideLayout127.xml"/><Relationship Id="rId14" Type="http://schemas.openxmlformats.org/officeDocument/2006/relationships/slideLayout" Target="../slideLayouts/slideLayout1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825" y="523875"/>
            <a:ext cx="63531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5" y="1752600"/>
            <a:ext cx="6353175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04825" y="6486525"/>
            <a:ext cx="3838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>
                <a:solidFill>
                  <a:srgbClr val="825300"/>
                </a:solidFill>
                <a:latin typeface="Arial" charset="0"/>
                <a:ea typeface="ＭＳ Ｐゴシック" pitchFamily="-80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81600" y="649605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 b="0">
                <a:solidFill>
                  <a:srgbClr val="825300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1842543D-F985-405E-BA41-1A7AB268178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  <p:sldLayoutId id="2147483739" r:id="rId12"/>
    <p:sldLayoutId id="2147483815" r:id="rId13"/>
  </p:sldLayoutIdLst>
  <p:transition advClick="0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MS PGothic" panose="020B0600070205080204" pitchFamily="34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MS PGothic" panose="020B0600070205080204" pitchFamily="34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MS PGothic" panose="020B0600070205080204" pitchFamily="34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MS PGothic" panose="020B0600070205080204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ＭＳ Ｐゴシック" pitchFamily="-8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ＭＳ Ｐゴシック" pitchFamily="-8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ＭＳ Ｐゴシック" pitchFamily="-8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825300"/>
          </a:solidFill>
          <a:latin typeface="Arial" charset="0"/>
          <a:ea typeface="ＭＳ Ｐゴシック" pitchFamily="-80" charset="-128"/>
        </a:defRPr>
      </a:lvl9pPr>
    </p:titleStyle>
    <p:bodyStyle>
      <a:lvl1pPr marL="171450" indent="-171450" algn="l" rtl="0" eaLnBrk="0" fontAlgn="base" hangingPunct="0">
        <a:spcBef>
          <a:spcPct val="20000"/>
        </a:spcBef>
        <a:spcAft>
          <a:spcPct val="10000"/>
        </a:spcAft>
        <a:buClr>
          <a:srgbClr val="FFD124"/>
        </a:buClr>
        <a:buSzPct val="75000"/>
        <a:buFont typeface="Wingdings" panose="05000000000000000000" pitchFamily="2" charset="2"/>
        <a:buChar char="§"/>
        <a:defRPr sz="2400">
          <a:solidFill>
            <a:srgbClr val="825300"/>
          </a:solidFill>
          <a:latin typeface="+mn-lt"/>
          <a:ea typeface="MS PGothic" panose="020B0600070205080204" pitchFamily="34" charset="-128"/>
          <a:cs typeface="+mn-cs"/>
        </a:defRPr>
      </a:lvl1pPr>
      <a:lvl2pPr marL="630238" indent="-228600" algn="l" rtl="0" eaLnBrk="0" fontAlgn="base" hangingPunct="0">
        <a:spcBef>
          <a:spcPct val="20000"/>
        </a:spcBef>
        <a:spcAft>
          <a:spcPct val="20000"/>
        </a:spcAft>
        <a:buChar char="–"/>
        <a:defRPr sz="2000">
          <a:solidFill>
            <a:srgbClr val="825300"/>
          </a:solidFill>
          <a:latin typeface="+mn-lt"/>
          <a:ea typeface="MS PGothic" panose="020B0600070205080204" pitchFamily="34" charset="-128"/>
        </a:defRPr>
      </a:lvl2pPr>
      <a:lvl3pPr marL="909638" indent="-165100" algn="l" rtl="0" eaLnBrk="0" fontAlgn="base" hangingPunct="0">
        <a:spcBef>
          <a:spcPct val="20000"/>
        </a:spcBef>
        <a:spcAft>
          <a:spcPct val="20000"/>
        </a:spcAft>
        <a:buClr>
          <a:srgbClr val="FFD124"/>
        </a:buClr>
        <a:buChar char="•"/>
        <a:defRPr>
          <a:solidFill>
            <a:srgbClr val="825300"/>
          </a:solidFill>
          <a:latin typeface="+mn-lt"/>
          <a:ea typeface="MS PGothic" panose="020B0600070205080204" pitchFamily="34" charset="-128"/>
        </a:defRPr>
      </a:lvl3pPr>
      <a:lvl4pPr marL="1260475" indent="-234950" algn="l" rtl="0" eaLnBrk="0" fontAlgn="base" hangingPunct="0">
        <a:spcBef>
          <a:spcPct val="20000"/>
        </a:spcBef>
        <a:spcAft>
          <a:spcPct val="20000"/>
        </a:spcAft>
        <a:buChar char="–"/>
        <a:defRPr sz="1600">
          <a:solidFill>
            <a:srgbClr val="825300"/>
          </a:solidFill>
          <a:latin typeface="+mn-lt"/>
          <a:ea typeface="MS PGothic" panose="020B0600070205080204" pitchFamily="34" charset="-128"/>
        </a:defRPr>
      </a:lvl4pPr>
      <a:lvl5pPr marL="1546225" indent="-171450" algn="l" rtl="0" eaLnBrk="0" fontAlgn="base" hangingPunct="0">
        <a:spcBef>
          <a:spcPct val="20000"/>
        </a:spcBef>
        <a:spcAft>
          <a:spcPct val="20000"/>
        </a:spcAft>
        <a:buClr>
          <a:srgbClr val="FFD124"/>
        </a:buClr>
        <a:buFont typeface="Times" panose="02020603050405020304" pitchFamily="18" charset="0"/>
        <a:buChar char="•"/>
        <a:defRPr sz="1400">
          <a:solidFill>
            <a:srgbClr val="825300"/>
          </a:solidFill>
          <a:latin typeface="+mn-lt"/>
          <a:ea typeface="MS PGothic" panose="020B0600070205080204" pitchFamily="34" charset="-128"/>
        </a:defRPr>
      </a:lvl5pPr>
      <a:lvl6pPr marL="2003425" indent="-171450" algn="l" rtl="0" fontAlgn="base">
        <a:spcBef>
          <a:spcPct val="20000"/>
        </a:spcBef>
        <a:spcAft>
          <a:spcPct val="20000"/>
        </a:spcAft>
        <a:buClr>
          <a:srgbClr val="FFD124"/>
        </a:buClr>
        <a:buFont typeface="Times" pitchFamily="-80" charset="0"/>
        <a:buChar char="•"/>
        <a:defRPr sz="1400">
          <a:solidFill>
            <a:srgbClr val="825300"/>
          </a:solidFill>
          <a:latin typeface="+mn-lt"/>
          <a:ea typeface="+mn-ea"/>
        </a:defRPr>
      </a:lvl6pPr>
      <a:lvl7pPr marL="2460625" indent="-171450" algn="l" rtl="0" fontAlgn="base">
        <a:spcBef>
          <a:spcPct val="20000"/>
        </a:spcBef>
        <a:spcAft>
          <a:spcPct val="20000"/>
        </a:spcAft>
        <a:buClr>
          <a:srgbClr val="FFD124"/>
        </a:buClr>
        <a:buFont typeface="Times" pitchFamily="-80" charset="0"/>
        <a:buChar char="•"/>
        <a:defRPr sz="1400">
          <a:solidFill>
            <a:srgbClr val="825300"/>
          </a:solidFill>
          <a:latin typeface="+mn-lt"/>
          <a:ea typeface="+mn-ea"/>
        </a:defRPr>
      </a:lvl7pPr>
      <a:lvl8pPr marL="2917825" indent="-171450" algn="l" rtl="0" fontAlgn="base">
        <a:spcBef>
          <a:spcPct val="20000"/>
        </a:spcBef>
        <a:spcAft>
          <a:spcPct val="20000"/>
        </a:spcAft>
        <a:buClr>
          <a:srgbClr val="FFD124"/>
        </a:buClr>
        <a:buFont typeface="Times" pitchFamily="-80" charset="0"/>
        <a:buChar char="•"/>
        <a:defRPr sz="1400">
          <a:solidFill>
            <a:srgbClr val="825300"/>
          </a:solidFill>
          <a:latin typeface="+mn-lt"/>
          <a:ea typeface="+mn-ea"/>
        </a:defRPr>
      </a:lvl8pPr>
      <a:lvl9pPr marL="3375025" indent="-171450" algn="l" rtl="0" fontAlgn="base">
        <a:spcBef>
          <a:spcPct val="20000"/>
        </a:spcBef>
        <a:spcAft>
          <a:spcPct val="20000"/>
        </a:spcAft>
        <a:buClr>
          <a:srgbClr val="FFD124"/>
        </a:buClr>
        <a:buFont typeface="Times" pitchFamily="-80" charset="0"/>
        <a:buChar char="•"/>
        <a:defRPr sz="1400">
          <a:solidFill>
            <a:srgbClr val="825300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1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-45720" y="0"/>
            <a:ext cx="923544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254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srgbClr val="351C15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66244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  <p:sldLayoutId id="2147483755" r:id="rId12"/>
    <p:sldLayoutId id="2147483756" r:id="rId13"/>
    <p:sldLayoutId id="2147483757" r:id="rId14"/>
    <p:sldLayoutId id="2147483758" r:id="rId15"/>
    <p:sldLayoutId id="2147483759" r:id="rId16"/>
    <p:sldLayoutId id="2147483760" r:id="rId17"/>
    <p:sldLayoutId id="2147483761" r:id="rId18"/>
    <p:sldLayoutId id="2147483762" r:id="rId19"/>
    <p:sldLayoutId id="2147483763" r:id="rId20"/>
    <p:sldLayoutId id="2147483765" r:id="rId21"/>
    <p:sldLayoutId id="2147483766" r:id="rId22"/>
    <p:sldLayoutId id="2147483767" r:id="rId23"/>
    <p:sldLayoutId id="2147483768" r:id="rId2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60958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73">
          <p15:clr>
            <a:srgbClr val="5ACBF0"/>
          </p15:clr>
        </p15:guide>
        <p15:guide id="2" pos="2132">
          <p15:clr>
            <a:srgbClr val="5ACBF0"/>
          </p15:clr>
        </p15:guide>
        <p15:guide id="3" orient="horz" pos="73">
          <p15:clr>
            <a:srgbClr val="5ACBF0"/>
          </p15:clr>
        </p15:guide>
        <p15:guide id="4" orient="horz" pos="2636">
          <p15:clr>
            <a:srgbClr val="5ACBF0"/>
          </p15:clr>
        </p15:guide>
        <p15:guide id="5" orient="horz" pos="3861">
          <p15:clr>
            <a:srgbClr val="5ACBF0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1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-45720" y="0"/>
            <a:ext cx="923544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 sz="1800" b="0" dirty="0">
              <a:solidFill>
                <a:srgbClr val="351C15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38832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  <p:sldLayoutId id="2147483800" r:id="rId19"/>
    <p:sldLayoutId id="2147483801" r:id="rId20"/>
    <p:sldLayoutId id="2147483802" r:id="rId21"/>
    <p:sldLayoutId id="2147483803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60958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73">
          <p15:clr>
            <a:srgbClr val="5ACBF0"/>
          </p15:clr>
        </p15:guide>
        <p15:guide id="2" pos="2132">
          <p15:clr>
            <a:srgbClr val="5ACBF0"/>
          </p15:clr>
        </p15:guide>
        <p15:guide id="3" orient="horz" pos="73">
          <p15:clr>
            <a:srgbClr val="5ACBF0"/>
          </p15:clr>
        </p15:guide>
        <p15:guide id="4" orient="horz" pos="2636">
          <p15:clr>
            <a:srgbClr val="5ACBF0"/>
          </p15:clr>
        </p15:guide>
        <p15:guide id="5" orient="horz" pos="3861">
          <p15:clr>
            <a:srgbClr val="5ACBF0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2402" y="459112"/>
            <a:ext cx="7543125" cy="466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>
                  <a:lumMod val="50000"/>
                </a:prstClr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54190" y="760105"/>
            <a:ext cx="8229600" cy="642938"/>
          </a:xfrm>
          <a:prstGeom prst="rect">
            <a:avLst/>
          </a:prstGeom>
        </p:spPr>
        <p:txBody>
          <a:bodyPr vert="horz" lIns="108821" tIns="54411" rIns="108821" bIns="54411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0671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2" r:id="rId6"/>
    <p:sldLayoutId id="2147483813" r:id="rId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544106" rtl="0" eaLnBrk="1" latinLnBrk="0" hangingPunct="1">
        <a:lnSpc>
          <a:spcPct val="90000"/>
        </a:lnSpc>
        <a:spcBef>
          <a:spcPct val="0"/>
        </a:spcBef>
        <a:buNone/>
        <a:defRPr sz="2800" b="0" kern="1200" spc="0">
          <a:solidFill>
            <a:schemeClr val="accent2"/>
          </a:solidFill>
          <a:latin typeface="Georgia"/>
          <a:ea typeface="+mj-ea"/>
          <a:cs typeface="Georgia"/>
        </a:defRPr>
      </a:lvl1pPr>
    </p:titleStyle>
    <p:bodyStyle>
      <a:lvl1pPr marL="0" indent="0" algn="l" defTabSz="544106" rtl="0" eaLnBrk="1" latinLnBrk="0" hangingPunct="1">
        <a:spcBef>
          <a:spcPct val="20000"/>
        </a:spcBef>
        <a:buClrTx/>
        <a:buSzPct val="80000"/>
        <a:buFontTx/>
        <a:buNone/>
        <a:defRPr sz="2200" b="0" i="0" kern="1200">
          <a:solidFill>
            <a:srgbClr val="351C15"/>
          </a:solidFill>
          <a:latin typeface="Georgia"/>
          <a:ea typeface="+mn-ea"/>
          <a:cs typeface="Georgia"/>
        </a:defRPr>
      </a:lvl1pPr>
      <a:lvl2pPr marL="1228017" indent="-1228017" algn="l" defTabSz="544106" rtl="0" eaLnBrk="1" latinLnBrk="0" hangingPunct="1">
        <a:spcBef>
          <a:spcPts val="952"/>
        </a:spcBef>
        <a:buClrTx/>
        <a:buSzPct val="80000"/>
        <a:buFont typeface="Arial"/>
        <a:buNone/>
        <a:defRPr lang="en-US" sz="2600" b="0" i="0" kern="1200" dirty="0" smtClean="0">
          <a:solidFill>
            <a:srgbClr val="351C15"/>
          </a:solidFill>
          <a:latin typeface="Georgia"/>
          <a:ea typeface="+mn-ea"/>
          <a:cs typeface="Georgia"/>
        </a:defRPr>
      </a:lvl2pPr>
      <a:lvl3pPr marL="1228017" indent="-1228017" algn="l" defTabSz="544106" rtl="0" eaLnBrk="1" latinLnBrk="0" hangingPunct="1">
        <a:spcBef>
          <a:spcPts val="952"/>
        </a:spcBef>
        <a:buFont typeface="Arial"/>
        <a:buNone/>
        <a:defRPr sz="2600" b="0" i="0" kern="1200">
          <a:solidFill>
            <a:srgbClr val="351C15"/>
          </a:solidFill>
          <a:latin typeface="Georgia"/>
          <a:ea typeface="+mn-ea"/>
          <a:cs typeface="Georgia"/>
        </a:defRPr>
      </a:lvl3pPr>
      <a:lvl4pPr marL="1228017" indent="-1228017" algn="l" defTabSz="544106" rtl="0" eaLnBrk="1" latinLnBrk="0" hangingPunct="1">
        <a:spcBef>
          <a:spcPts val="952"/>
        </a:spcBef>
        <a:buSzPct val="80000"/>
        <a:buFont typeface="Arial"/>
        <a:buNone/>
        <a:tabLst>
          <a:tab pos="1091991" algn="l"/>
        </a:tabLst>
        <a:defRPr lang="en-US" sz="2600" b="0" i="0" kern="1200" baseline="0" dirty="0" smtClean="0">
          <a:solidFill>
            <a:srgbClr val="351C15"/>
          </a:solidFill>
          <a:latin typeface="Georgia"/>
          <a:ea typeface="+mn-ea"/>
          <a:cs typeface="Georgia"/>
        </a:defRPr>
      </a:lvl4pPr>
      <a:lvl5pPr marL="1696553" indent="-204040" algn="l" defTabSz="544106" rtl="0" eaLnBrk="1" latinLnBrk="0" hangingPunct="1">
        <a:spcBef>
          <a:spcPts val="952"/>
        </a:spcBef>
        <a:buSzPct val="80000"/>
        <a:buFont typeface="Wingdings" charset="2"/>
        <a:buChar char="§"/>
        <a:defRPr sz="2600" b="0" i="0" kern="1200">
          <a:solidFill>
            <a:srgbClr val="351C15"/>
          </a:solidFill>
          <a:latin typeface="Georgia"/>
          <a:ea typeface="+mn-ea"/>
          <a:cs typeface="Georgia"/>
        </a:defRPr>
      </a:lvl5pPr>
      <a:lvl6pPr marL="2992584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689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796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902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6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12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319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25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531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636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742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849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1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-45720" y="0"/>
            <a:ext cx="923544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 sz="3000" b="0" dirty="0">
              <a:solidFill>
                <a:srgbClr val="351C15"/>
              </a:solidFill>
              <a:latin typeface="Gill Sans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618657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8" r:id="rId1"/>
    <p:sldLayoutId id="2147483829" r:id="rId2"/>
    <p:sldLayoutId id="2147483830" r:id="rId3"/>
    <p:sldLayoutId id="2147483831" r:id="rId4"/>
    <p:sldLayoutId id="2147483832" r:id="rId5"/>
    <p:sldLayoutId id="2147483833" r:id="rId6"/>
    <p:sldLayoutId id="2147483834" r:id="rId7"/>
    <p:sldLayoutId id="2147483835" r:id="rId8"/>
    <p:sldLayoutId id="2147483836" r:id="rId9"/>
    <p:sldLayoutId id="2147483837" r:id="rId10"/>
    <p:sldLayoutId id="2147483838" r:id="rId11"/>
    <p:sldLayoutId id="2147483839" r:id="rId12"/>
    <p:sldLayoutId id="2147483840" r:id="rId13"/>
    <p:sldLayoutId id="2147483841" r:id="rId14"/>
    <p:sldLayoutId id="2147483842" r:id="rId15"/>
    <p:sldLayoutId id="2147483843" r:id="rId16"/>
    <p:sldLayoutId id="2147483844" r:id="rId17"/>
    <p:sldLayoutId id="2147483845" r:id="rId18"/>
    <p:sldLayoutId id="2147483846" r:id="rId19"/>
    <p:sldLayoutId id="2147483847" r:id="rId20"/>
    <p:sldLayoutId id="2147483848" r:id="rId21"/>
    <p:sldLayoutId id="2147483849" r:id="rId22"/>
    <p:sldLayoutId id="2147483850" r:id="rId2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60958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73">
          <p15:clr>
            <a:srgbClr val="5ACBF0"/>
          </p15:clr>
        </p15:guide>
        <p15:guide id="2" pos="2132">
          <p15:clr>
            <a:srgbClr val="5ACBF0"/>
          </p15:clr>
        </p15:guide>
        <p15:guide id="3" orient="horz" pos="73">
          <p15:clr>
            <a:srgbClr val="5ACBF0"/>
          </p15:clr>
        </p15:guide>
        <p15:guide id="4" orient="horz" pos="2636">
          <p15:clr>
            <a:srgbClr val="5ACBF0"/>
          </p15:clr>
        </p15:guide>
        <p15:guide id="5" orient="horz" pos="3861">
          <p15:clr>
            <a:srgbClr val="5ACBF0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1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-45720" y="0"/>
            <a:ext cx="923544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54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srgbClr val="351C15"/>
              </a:solidFill>
              <a:latin typeface="Arial"/>
              <a:sym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14575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64" r:id="rId2"/>
    <p:sldLayoutId id="2147483865" r:id="rId3"/>
    <p:sldLayoutId id="2147483866" r:id="rId4"/>
    <p:sldLayoutId id="2147483867" r:id="rId5"/>
    <p:sldLayoutId id="2147483868" r:id="rId6"/>
    <p:sldLayoutId id="2147483869" r:id="rId7"/>
    <p:sldLayoutId id="2147483870" r:id="rId8"/>
    <p:sldLayoutId id="2147483871" r:id="rId9"/>
    <p:sldLayoutId id="2147483872" r:id="rId10"/>
    <p:sldLayoutId id="2147483873" r:id="rId11"/>
    <p:sldLayoutId id="2147483874" r:id="rId12"/>
    <p:sldLayoutId id="2147483875" r:id="rId13"/>
    <p:sldLayoutId id="2147483876" r:id="rId14"/>
    <p:sldLayoutId id="2147483877" r:id="rId15"/>
    <p:sldLayoutId id="2147483878" r:id="rId16"/>
    <p:sldLayoutId id="2147483879" r:id="rId17"/>
    <p:sldLayoutId id="2147483880" r:id="rId18"/>
    <p:sldLayoutId id="2147483881" r:id="rId19"/>
    <p:sldLayoutId id="2147483882" r:id="rId20"/>
    <p:sldLayoutId id="2147483883" r:id="rId21"/>
    <p:sldLayoutId id="214748388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60958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73">
          <p15:clr>
            <a:srgbClr val="5ACBF0"/>
          </p15:clr>
        </p15:guide>
        <p15:guide id="2" pos="2132">
          <p15:clr>
            <a:srgbClr val="5ACBF0"/>
          </p15:clr>
        </p15:guide>
        <p15:guide id="3" orient="horz" pos="73">
          <p15:clr>
            <a:srgbClr val="5ACBF0"/>
          </p15:clr>
        </p15:guide>
        <p15:guide id="4" orient="horz" pos="2636">
          <p15:clr>
            <a:srgbClr val="5ACBF0"/>
          </p15:clr>
        </p15:guide>
        <p15:guide id="5" orient="horz" pos="3861">
          <p15:clr>
            <a:srgbClr val="5ACBF0"/>
          </p15:clr>
        </p15:guide>
      </p15:sldGuideLst>
    </p:ext>
  </p:extLst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991" y="6251311"/>
            <a:ext cx="335933" cy="399593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2402" y="459112"/>
            <a:ext cx="7543125" cy="46676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8" name="TextBox 7"/>
          <p:cNvSpPr txBox="1"/>
          <p:nvPr userDrawn="1"/>
        </p:nvSpPr>
        <p:spPr>
          <a:xfrm>
            <a:off x="434976" y="6424027"/>
            <a:ext cx="339725" cy="10772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544106" eaLnBrk="1" fontAlgn="auto" hangingPunct="1">
              <a:spcBef>
                <a:spcPts val="0"/>
              </a:spcBef>
              <a:spcAft>
                <a:spcPts val="0"/>
              </a:spcAft>
            </a:pPr>
            <a:fld id="{F040CB2B-EB59-6644-87EE-E57D2E2336CF}" type="slidenum">
              <a:rPr lang="en-US" sz="700" b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+mn-ea"/>
                <a:cs typeface="Guardian Egyp Light" charset="0"/>
              </a:rPr>
              <a:pPr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700" b="0" dirty="0">
              <a:solidFill>
                <a:prstClr val="white">
                  <a:lumMod val="50000"/>
                </a:prstClr>
              </a:solidFill>
              <a:latin typeface="Guardian Egyp Light" charset="0"/>
              <a:ea typeface="+mn-ea"/>
              <a:cs typeface="Guardian Egyp Light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0" y="6257096"/>
            <a:ext cx="9144000" cy="460697"/>
          </a:xfrm>
          <a:prstGeom prst="rect">
            <a:avLst/>
          </a:prstGeom>
        </p:spPr>
        <p:txBody>
          <a:bodyPr wrap="square" lIns="145091" tIns="72546" rIns="145091" bIns="72546" anchor="b">
            <a:spAutoFit/>
          </a:bodyPr>
          <a:lstStyle/>
          <a:p>
            <a:pPr algn="ctr" defTabSz="725457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ＭＳ Ｐゴシック" charset="0"/>
                <a:cs typeface="Tahoma"/>
              </a:rPr>
              <a:t>Proprietary and Confidential: This presentation may not be used or disclosed to any person other than employees of customer, unless expressly authorized by UPS.</a:t>
            </a:r>
            <a:b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ＭＳ Ｐゴシック" charset="0"/>
                <a:cs typeface="Tahoma"/>
              </a:rPr>
            </a:br>
            <a:r>
              <a:rPr lang="en-US" sz="700" b="0" dirty="0" smtClean="0">
                <a:solidFill>
                  <a:prstClr val="white">
                    <a:lumMod val="50000"/>
                  </a:prstClr>
                </a:solidFill>
                <a:latin typeface="Guardian Egyp Light" charset="0"/>
                <a:ea typeface="+mn-ea"/>
                <a:cs typeface="Tahoma"/>
              </a:rPr>
              <a:t>© 2016 United Parcel Service of America, Inc. UPS, the UPS brandmark, the color brown and photos are trademarks of United Parcel Service of America, Inc.  All rights reserved.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354190" y="760105"/>
            <a:ext cx="8229600" cy="642938"/>
          </a:xfrm>
          <a:prstGeom prst="rect">
            <a:avLst/>
          </a:prstGeom>
        </p:spPr>
        <p:txBody>
          <a:bodyPr vert="horz" lIns="108821" tIns="54411" rIns="108821" bIns="54411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4542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4" r:id="rId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544106" rtl="0" eaLnBrk="1" latinLnBrk="0" hangingPunct="1">
        <a:lnSpc>
          <a:spcPct val="90000"/>
        </a:lnSpc>
        <a:spcBef>
          <a:spcPct val="0"/>
        </a:spcBef>
        <a:buNone/>
        <a:defRPr sz="2800" b="0" kern="1200" spc="0">
          <a:solidFill>
            <a:schemeClr val="accent2"/>
          </a:solidFill>
          <a:latin typeface="Georgia"/>
          <a:ea typeface="+mj-ea"/>
          <a:cs typeface="Georgia"/>
        </a:defRPr>
      </a:lvl1pPr>
    </p:titleStyle>
    <p:bodyStyle>
      <a:lvl1pPr marL="0" indent="0" algn="l" defTabSz="544106" rtl="0" eaLnBrk="1" latinLnBrk="0" hangingPunct="1">
        <a:spcBef>
          <a:spcPct val="20000"/>
        </a:spcBef>
        <a:buClrTx/>
        <a:buSzPct val="80000"/>
        <a:buFontTx/>
        <a:buNone/>
        <a:defRPr sz="2200" b="0" i="0" kern="1200">
          <a:solidFill>
            <a:srgbClr val="351C15"/>
          </a:solidFill>
          <a:latin typeface="Georgia"/>
          <a:ea typeface="+mn-ea"/>
          <a:cs typeface="Georgia"/>
        </a:defRPr>
      </a:lvl1pPr>
      <a:lvl2pPr marL="1228017" indent="-1228017" algn="l" defTabSz="544106" rtl="0" eaLnBrk="1" latinLnBrk="0" hangingPunct="1">
        <a:spcBef>
          <a:spcPts val="952"/>
        </a:spcBef>
        <a:buClrTx/>
        <a:buSzPct val="80000"/>
        <a:buFont typeface="Arial"/>
        <a:buNone/>
        <a:defRPr lang="en-US" sz="2600" b="0" i="0" kern="1200" dirty="0" smtClean="0">
          <a:solidFill>
            <a:srgbClr val="351C15"/>
          </a:solidFill>
          <a:latin typeface="Georgia"/>
          <a:ea typeface="+mn-ea"/>
          <a:cs typeface="Georgia"/>
        </a:defRPr>
      </a:lvl2pPr>
      <a:lvl3pPr marL="1228017" indent="-1228017" algn="l" defTabSz="544106" rtl="0" eaLnBrk="1" latinLnBrk="0" hangingPunct="1">
        <a:spcBef>
          <a:spcPts val="952"/>
        </a:spcBef>
        <a:buFont typeface="Arial"/>
        <a:buNone/>
        <a:defRPr sz="2600" b="0" i="0" kern="1200">
          <a:solidFill>
            <a:srgbClr val="351C15"/>
          </a:solidFill>
          <a:latin typeface="Georgia"/>
          <a:ea typeface="+mn-ea"/>
          <a:cs typeface="Georgia"/>
        </a:defRPr>
      </a:lvl3pPr>
      <a:lvl4pPr marL="1228017" indent="-1228017" algn="l" defTabSz="544106" rtl="0" eaLnBrk="1" latinLnBrk="0" hangingPunct="1">
        <a:spcBef>
          <a:spcPts val="952"/>
        </a:spcBef>
        <a:buSzPct val="80000"/>
        <a:buFont typeface="Arial"/>
        <a:buNone/>
        <a:tabLst>
          <a:tab pos="1091991" algn="l"/>
        </a:tabLst>
        <a:defRPr lang="en-US" sz="2600" b="0" i="0" kern="1200" baseline="0" dirty="0" smtClean="0">
          <a:solidFill>
            <a:srgbClr val="351C15"/>
          </a:solidFill>
          <a:latin typeface="Georgia"/>
          <a:ea typeface="+mn-ea"/>
          <a:cs typeface="Georgia"/>
        </a:defRPr>
      </a:lvl4pPr>
      <a:lvl5pPr marL="1696553" indent="-204040" algn="l" defTabSz="544106" rtl="0" eaLnBrk="1" latinLnBrk="0" hangingPunct="1">
        <a:spcBef>
          <a:spcPts val="952"/>
        </a:spcBef>
        <a:buSzPct val="80000"/>
        <a:buFont typeface="Wingdings" charset="2"/>
        <a:buChar char="§"/>
        <a:defRPr sz="2600" b="0" i="0" kern="1200">
          <a:solidFill>
            <a:srgbClr val="351C15"/>
          </a:solidFill>
          <a:latin typeface="Georgia"/>
          <a:ea typeface="+mn-ea"/>
          <a:cs typeface="Georgia"/>
        </a:defRPr>
      </a:lvl5pPr>
      <a:lvl6pPr marL="2992584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689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796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902" indent="-272053" algn="l" defTabSz="54410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6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12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319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25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531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636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742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849" algn="l" defTabSz="544106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1C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 bwMode="auto">
          <a:xfrm>
            <a:off x="-45720" y="0"/>
            <a:ext cx="9235440" cy="121920"/>
          </a:xfrm>
          <a:prstGeom prst="rect">
            <a:avLst/>
          </a:prstGeom>
          <a:solidFill>
            <a:srgbClr val="FFB5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25400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b="0" dirty="0">
              <a:solidFill>
                <a:srgbClr val="351C15"/>
              </a:solidFill>
              <a:latin typeface="Arial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28371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  <p:sldLayoutId id="2147483923" r:id="rId17"/>
    <p:sldLayoutId id="2147483924" r:id="rId18"/>
    <p:sldLayoutId id="2147483925" r:id="rId19"/>
    <p:sldLayoutId id="2147483926" r:id="rId2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609585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4173">
          <p15:clr>
            <a:srgbClr val="5ACBF0"/>
          </p15:clr>
        </p15:guide>
        <p15:guide id="2" pos="2132">
          <p15:clr>
            <a:srgbClr val="5ACBF0"/>
          </p15:clr>
        </p15:guide>
        <p15:guide id="3" orient="horz" pos="73">
          <p15:clr>
            <a:srgbClr val="5ACBF0"/>
          </p15:clr>
        </p15:guide>
        <p15:guide id="4" orient="horz" pos="2636">
          <p15:clr>
            <a:srgbClr val="5ACBF0"/>
          </p15:clr>
        </p15:guide>
        <p15:guide id="5" orient="horz" pos="386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.emf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EnterpriseSupport@UPS.com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Brown_left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2000" y="121708"/>
            <a:ext cx="4572000" cy="6736292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B43A7-666A-9F40-B039-53E3BCE5B7A4}" type="slidenum">
              <a:rPr lang="en-US" smtClean="0"/>
              <a:pPr/>
              <a:t>0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53008" y="914400"/>
            <a:ext cx="4418991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0" dirty="0" smtClean="0"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Oklahoma</a:t>
            </a:r>
            <a:endParaRPr lang="en-US" sz="2800" b="0" dirty="0" smtClean="0">
              <a:solidFill>
                <a:srgbClr val="FFFFFF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r>
              <a:rPr lang="en-US" sz="2800" b="0" dirty="0" smtClean="0"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UPS </a:t>
            </a:r>
            <a:r>
              <a:rPr lang="en-US" sz="2800" b="0" dirty="0"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Laboratory Shipping Services </a:t>
            </a:r>
            <a:r>
              <a:rPr lang="en-US" sz="2800" b="0" dirty="0" smtClean="0">
                <a:solidFill>
                  <a:srgbClr val="FFFFF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Review</a:t>
            </a:r>
          </a:p>
          <a:p>
            <a:endParaRPr lang="en-US" sz="2800" b="0" dirty="0">
              <a:solidFill>
                <a:srgbClr val="FFFFFF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sz="2800" b="0" dirty="0" smtClean="0">
              <a:solidFill>
                <a:srgbClr val="FFFFFF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endParaRPr lang="en-US" sz="2800" b="0" dirty="0">
              <a:solidFill>
                <a:srgbClr val="FFFFFF"/>
              </a:solidFill>
              <a:latin typeface="Georgia" panose="02040502050405020303" pitchFamily="18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sz="2000" b="0" dirty="0" smtClean="0">
                <a:solidFill>
                  <a:schemeClr val="bg1"/>
                </a:solidFill>
              </a:rPr>
              <a:t>April 26, 2018</a:t>
            </a:r>
            <a:endParaRPr lang="en-US" sz="20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501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3971" y="649600"/>
            <a:ext cx="2429505" cy="553994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en-US" sz="2800" b="0" dirty="0" smtClean="0">
                <a:solidFill>
                  <a:srgbClr val="FFFFFF"/>
                </a:solidFill>
                <a:latin typeface="Georgia"/>
                <a:sym typeface="Gill Sans"/>
              </a:rPr>
              <a:t>Introductions</a:t>
            </a:r>
            <a:endParaRPr lang="en-US" sz="2800" b="0" dirty="0">
              <a:solidFill>
                <a:srgbClr val="FFFFFF"/>
              </a:solidFill>
              <a:latin typeface="Georgia"/>
              <a:sym typeface="Gill San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3400" y="1676400"/>
            <a:ext cx="8458200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0" dirty="0" smtClean="0">
                <a:solidFill>
                  <a:srgbClr val="FFC000"/>
                </a:solidFill>
                <a:latin typeface="+mn-lt"/>
                <a:cs typeface="Calibri" panose="020F0502020204030204" pitchFamily="34" charset="0"/>
                <a:sym typeface="Gill Sans"/>
              </a:rPr>
              <a:t>UPS Team</a:t>
            </a:r>
            <a:r>
              <a:rPr lang="en-US" sz="1800" b="0" dirty="0" smtClean="0">
                <a:solidFill>
                  <a:prstClr val="white"/>
                </a:solidFill>
                <a:latin typeface="+mn-lt"/>
                <a:cs typeface="Calibri" panose="020F0502020204030204" pitchFamily="34" charset="0"/>
                <a:sym typeface="Gill Sans"/>
              </a:rPr>
              <a:t> </a:t>
            </a:r>
          </a:p>
          <a:p>
            <a:pPr marL="342900" indent="-342900">
              <a:lnSpc>
                <a:spcPct val="150000"/>
              </a:lnSpc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prstClr val="white"/>
                </a:solidFill>
                <a:latin typeface="+mn-lt"/>
                <a:cs typeface="Calibri" panose="020F0502020204030204" pitchFamily="34" charset="0"/>
                <a:sym typeface="Gill Sans"/>
              </a:rPr>
              <a:t>Erik Rowley – </a:t>
            </a:r>
            <a:r>
              <a:rPr lang="en-US" sz="1800" b="0" dirty="0">
                <a:solidFill>
                  <a:prstClr val="white"/>
                </a:solidFill>
                <a:cs typeface="Calibri" panose="020F0502020204030204" pitchFamily="34" charset="0"/>
                <a:sym typeface="Gill Sans"/>
              </a:rPr>
              <a:t>Director, State Government </a:t>
            </a:r>
          </a:p>
          <a:p>
            <a:pPr marL="342900" indent="-342900">
              <a:lnSpc>
                <a:spcPct val="150000"/>
              </a:lnSpc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prstClr val="white"/>
                </a:solidFill>
                <a:cs typeface="Calibri" panose="020F0502020204030204" pitchFamily="34" charset="0"/>
                <a:sym typeface="Gill Sans"/>
              </a:rPr>
              <a:t>John Alexander – Account Manager Illinois</a:t>
            </a:r>
          </a:p>
          <a:p>
            <a:pPr marL="342900" indent="-342900">
              <a:lnSpc>
                <a:spcPct val="150000"/>
              </a:lnSpc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prstClr val="white"/>
                </a:solidFill>
                <a:latin typeface="+mn-lt"/>
                <a:cs typeface="Calibri" panose="020F0502020204030204" pitchFamily="34" charset="0"/>
                <a:sym typeface="Gill Sans"/>
              </a:rPr>
              <a:t>Ray Vasinko - </a:t>
            </a:r>
            <a:r>
              <a:rPr lang="en-US" sz="1800" b="0" dirty="0">
                <a:solidFill>
                  <a:prstClr val="white"/>
                </a:solidFill>
                <a:cs typeface="Calibri" panose="020F0502020204030204" pitchFamily="34" charset="0"/>
                <a:sym typeface="Gill Sans"/>
              </a:rPr>
              <a:t>Manager, Customer </a:t>
            </a:r>
            <a:r>
              <a:rPr lang="en-US" sz="1800" b="0" dirty="0" smtClean="0">
                <a:solidFill>
                  <a:prstClr val="white"/>
                </a:solidFill>
                <a:cs typeface="Calibri" panose="020F0502020204030204" pitchFamily="34" charset="0"/>
                <a:sym typeface="Gill Sans"/>
              </a:rPr>
              <a:t>Solutions</a:t>
            </a:r>
          </a:p>
          <a:p>
            <a:pPr marL="342900" indent="-342900">
              <a:lnSpc>
                <a:spcPct val="150000"/>
              </a:lnSpc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prstClr val="white"/>
                </a:solidFill>
                <a:cs typeface="Calibri" panose="020F0502020204030204" pitchFamily="34" charset="0"/>
                <a:sym typeface="Gill Sans"/>
              </a:rPr>
              <a:t>Felicia Hall – Project Manager, State Government - US</a:t>
            </a:r>
            <a:endParaRPr lang="en-US" sz="1800" b="0" dirty="0">
              <a:solidFill>
                <a:prstClr val="white"/>
              </a:solidFill>
              <a:cs typeface="Calibri" panose="020F0502020204030204" pitchFamily="34" charset="0"/>
              <a:sym typeface="Gill Sans"/>
            </a:endParaRPr>
          </a:p>
          <a:p>
            <a:pPr marL="342900" indent="-342900">
              <a:lnSpc>
                <a:spcPct val="150000"/>
              </a:lnSpc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800" b="0" dirty="0" smtClean="0">
                <a:solidFill>
                  <a:prstClr val="white"/>
                </a:solidFill>
                <a:latin typeface="+mn-lt"/>
                <a:cs typeface="Calibri" panose="020F0502020204030204" pitchFamily="34" charset="0"/>
                <a:sym typeface="Gill Sans"/>
              </a:rPr>
              <a:t>Tammie Hinds – Managing Director , State Government - US</a:t>
            </a:r>
          </a:p>
        </p:txBody>
      </p:sp>
    </p:spTree>
    <p:extLst>
      <p:ext uri="{BB962C8B-B14F-4D97-AF65-F5344CB8AC3E}">
        <p14:creationId xmlns:p14="http://schemas.microsoft.com/office/powerpoint/2010/main" val="798560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</p:spPr>
        <p:txBody>
          <a:bodyPr/>
          <a:lstStyle/>
          <a:p>
            <a:pPr>
              <a:defRPr/>
            </a:pPr>
            <a:fld id="{47461206-E15D-437B-B2F6-73B91668B3A6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551" y="133823"/>
            <a:ext cx="8561819" cy="86177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800" b="0" dirty="0" smtClean="0"/>
              <a:t>UPS Process</a:t>
            </a:r>
            <a:br>
              <a:rPr lang="en-US" sz="2800" b="0" dirty="0" smtClean="0"/>
            </a:br>
            <a:r>
              <a:rPr lang="en-US" sz="2000" b="0" i="1" dirty="0" smtClean="0"/>
              <a:t>End-to-End Touch Points and Hand-offs</a:t>
            </a:r>
            <a:endParaRPr lang="en-US" sz="2000" i="1" dirty="0"/>
          </a:p>
        </p:txBody>
      </p:sp>
      <p:sp>
        <p:nvSpPr>
          <p:cNvPr id="14" name="Right Arrow 13"/>
          <p:cNvSpPr/>
          <p:nvPr/>
        </p:nvSpPr>
        <p:spPr bwMode="auto">
          <a:xfrm>
            <a:off x="1044126" y="1980339"/>
            <a:ext cx="7086600" cy="304800"/>
          </a:xfrm>
          <a:prstGeom prst="rightArrow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7526" y="1611007"/>
            <a:ext cx="601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rgbClr val="00B0F0"/>
                </a:solidFill>
              </a:rPr>
              <a:t>From </a:t>
            </a:r>
            <a:r>
              <a:rPr lang="en-US" sz="1800" b="0" dirty="0" smtClean="0">
                <a:solidFill>
                  <a:srgbClr val="00B0F0"/>
                </a:solidFill>
              </a:rPr>
              <a:t>Package Preparation </a:t>
            </a:r>
            <a:r>
              <a:rPr lang="en-US" sz="1800" b="0" dirty="0">
                <a:solidFill>
                  <a:srgbClr val="00B0F0"/>
                </a:solidFill>
              </a:rPr>
              <a:t>to Delivery</a:t>
            </a:r>
          </a:p>
        </p:txBody>
      </p:sp>
      <p:pic>
        <p:nvPicPr>
          <p:cNvPr id="1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51" y="2635191"/>
            <a:ext cx="8921750" cy="30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ups_2013_primary_rgb_halfin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</p:spPr>
        <p:txBody>
          <a:bodyPr/>
          <a:lstStyle/>
          <a:p>
            <a:pPr>
              <a:defRPr/>
            </a:pPr>
            <a:fld id="{47461206-E15D-437B-B2F6-73B91668B3A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25853"/>
            <a:ext cx="8561819" cy="116954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800" b="0" dirty="0" smtClean="0"/>
              <a:t>UPS Campus Ship </a:t>
            </a:r>
            <a:r>
              <a:rPr lang="en-US" dirty="0"/>
              <a:t/>
            </a:r>
            <a:br>
              <a:rPr lang="en-US" dirty="0"/>
            </a:br>
            <a:r>
              <a:rPr lang="en-US" sz="2000" b="0" i="1" dirty="0" smtClean="0"/>
              <a:t>Shipping </a:t>
            </a:r>
            <a:r>
              <a:rPr lang="en-US" sz="2000" b="0" i="1" dirty="0" smtClean="0">
                <a:solidFill>
                  <a:srgbClr val="595959"/>
                </a:solidFill>
              </a:rPr>
              <a:t>software</a:t>
            </a:r>
            <a:r>
              <a:rPr lang="en-US" sz="2000" b="0" i="1" dirty="0" smtClean="0"/>
              <a:t> dedicated to your state lab that grants access to each facility yet retains state lab control</a:t>
            </a:r>
            <a:endParaRPr lang="en-US" sz="2000" b="0" i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429" y="1295400"/>
            <a:ext cx="5181600" cy="5340391"/>
          </a:xfrm>
          <a:prstGeom prst="rect">
            <a:avLst/>
          </a:prstGeom>
        </p:spPr>
      </p:pic>
      <p:pic>
        <p:nvPicPr>
          <p:cNvPr id="6" name="Picture 5" descr="ups_2013_primary_rgb_halfin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5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</p:spPr>
        <p:txBody>
          <a:bodyPr/>
          <a:lstStyle/>
          <a:p>
            <a:pPr>
              <a:defRPr/>
            </a:pPr>
            <a:fld id="{47461206-E15D-437B-B2F6-73B91668B3A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125853"/>
            <a:ext cx="8561819" cy="116954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800" b="0" dirty="0" smtClean="0"/>
              <a:t>UPS Smart Shipping Label</a:t>
            </a:r>
            <a:r>
              <a:rPr lang="en-US" dirty="0"/>
              <a:t/>
            </a:r>
            <a:br>
              <a:rPr lang="en-US" dirty="0"/>
            </a:br>
            <a:r>
              <a:rPr lang="en-US" sz="2000" b="0" i="1" dirty="0"/>
              <a:t>The </a:t>
            </a:r>
            <a:r>
              <a:rPr lang="en-US" sz="2000" b="0" i="1" dirty="0" smtClean="0"/>
              <a:t>UPS Smart Shipping </a:t>
            </a:r>
            <a:r>
              <a:rPr lang="en-US" sz="2000" b="0" i="1" dirty="0"/>
              <a:t>L</a:t>
            </a:r>
            <a:r>
              <a:rPr lang="en-US" sz="2000" b="0" i="1" dirty="0" smtClean="0"/>
              <a:t>abel </a:t>
            </a:r>
            <a:r>
              <a:rPr lang="en-US" sz="2000" b="0" i="1" dirty="0"/>
              <a:t>captures detail enabling inbound visibility and lab </a:t>
            </a:r>
            <a:r>
              <a:rPr lang="en-US" sz="2000" b="0" i="1" dirty="0" smtClean="0"/>
              <a:t>efficiencies</a:t>
            </a:r>
            <a:endParaRPr lang="en-US" sz="2000" b="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720526" y="1489604"/>
            <a:ext cx="5389251" cy="4648200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Package Level Detail </a:t>
            </a:r>
            <a:r>
              <a:rPr lang="en-US" sz="18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remains valid for 18 </a:t>
            </a:r>
            <a:r>
              <a:rPr lang="en-US" sz="18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months</a:t>
            </a:r>
            <a:endParaRPr lang="en-US" sz="1800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Viewable </a:t>
            </a:r>
            <a:r>
              <a:rPr lang="en-US" sz="18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in UPS platforms upon first scan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Flexible </a:t>
            </a:r>
            <a:r>
              <a:rPr lang="en-US" sz="18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Configuration:</a:t>
            </a:r>
          </a:p>
          <a:p>
            <a:pPr lvl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Saturday Delivery</a:t>
            </a:r>
            <a:b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</a:b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(as a return, accessorial is only charged when used)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1800" dirty="0" smtClean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Optional </a:t>
            </a:r>
            <a:r>
              <a:rPr lang="en-US" sz="18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Reference fields can be leveraged for optimization of work flow</a:t>
            </a:r>
          </a:p>
          <a:p>
            <a:pPr lvl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QVM </a:t>
            </a:r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- 5 </a:t>
            </a: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custom </a:t>
            </a:r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fields, no additional charge</a:t>
            </a:r>
            <a:endParaRPr lang="en-US" sz="1400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lvl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Complete View </a:t>
            </a:r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- 10 </a:t>
            </a: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custom </a:t>
            </a:r>
            <a:r>
              <a:rPr lang="en-US" sz="1400" dirty="0" smtClean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fields, additional contract fee</a:t>
            </a:r>
            <a:endParaRPr lang="en-US" sz="1400" dirty="0">
              <a:solidFill>
                <a:schemeClr val="tx1"/>
              </a:solidFill>
              <a:ea typeface="ＭＳ Ｐゴシック" pitchFamily="34" charset="-128"/>
              <a:cs typeface="Arial" charset="0"/>
            </a:endParaRPr>
          </a:p>
          <a:p>
            <a:pPr lvl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1"/>
                </a:solidFill>
                <a:ea typeface="ＭＳ Ｐゴシック" pitchFamily="34" charset="-128"/>
                <a:cs typeface="Arial" charset="0"/>
              </a:rPr>
              <a:t>Customer Solutions can program 1st reference field to print alpha-numeric as a bar code which can be coupled with scanners to improve efficiencies</a:t>
            </a:r>
          </a:p>
          <a:p>
            <a:pPr>
              <a:spcBef>
                <a:spcPct val="0"/>
              </a:spcBef>
            </a:pPr>
            <a:endParaRPr lang="en-US" sz="1800" dirty="0">
              <a:ea typeface="ＭＳ Ｐゴシック" pitchFamily="34" charset="-128"/>
              <a:cs typeface="Arial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686" y="1461029"/>
            <a:ext cx="3448050" cy="4676775"/>
          </a:xfrm>
          <a:prstGeom prst="rect">
            <a:avLst/>
          </a:prstGeom>
        </p:spPr>
      </p:pic>
      <p:pic>
        <p:nvPicPr>
          <p:cNvPr id="6" name="Picture 5" descr="ups_2013_primary_rgb_halfin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4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985" y="245383"/>
            <a:ext cx="8347073" cy="430468"/>
          </a:xfrm>
        </p:spPr>
        <p:txBody>
          <a:bodyPr/>
          <a:lstStyle/>
          <a:p>
            <a:r>
              <a:rPr lang="en-US" sz="2800" dirty="0" smtClean="0"/>
              <a:t>UPS Lab Specimen Pickup Point</a:t>
            </a:r>
            <a:br>
              <a:rPr lang="en-US" sz="2800" dirty="0" smtClean="0"/>
            </a:br>
            <a:r>
              <a:rPr lang="en-US" sz="2000" i="1" dirty="0">
                <a:solidFill>
                  <a:schemeClr val="tx1"/>
                </a:solidFill>
                <a:latin typeface="+mn-lt"/>
              </a:rPr>
              <a:t>Synchronizes lab, </a:t>
            </a:r>
            <a:r>
              <a:rPr lang="en-US" sz="2000" i="1" dirty="0" smtClean="0">
                <a:solidFill>
                  <a:schemeClr val="tx1"/>
                </a:solidFill>
                <a:latin typeface="+mn-lt"/>
              </a:rPr>
              <a:t>facility &amp; UPS pick up days / times</a:t>
            </a:r>
            <a:r>
              <a:rPr lang="en-US" sz="2000" i="1" dirty="0">
                <a:solidFill>
                  <a:schemeClr val="tx1"/>
                </a:solidFill>
                <a:latin typeface="+mn-lt"/>
              </a:rPr>
              <a:t/>
            </a:r>
            <a:br>
              <a:rPr lang="en-US" sz="2000" i="1" dirty="0">
                <a:solidFill>
                  <a:schemeClr val="tx1"/>
                </a:solidFill>
                <a:latin typeface="+mn-lt"/>
              </a:rPr>
            </a:br>
            <a:endParaRPr lang="en-US" sz="2000" i="1" dirty="0">
              <a:solidFill>
                <a:schemeClr val="tx1"/>
              </a:solidFill>
              <a:latin typeface="+mn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524000" y="2209800"/>
            <a:ext cx="7438746" cy="3930073"/>
            <a:chOff x="248418" y="685800"/>
            <a:chExt cx="8742761" cy="5225473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48418" y="685800"/>
              <a:ext cx="6250962" cy="522547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29400" y="990600"/>
              <a:ext cx="2361779" cy="3053376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Freeform 13"/>
            <p:cNvSpPr/>
            <p:nvPr/>
          </p:nvSpPr>
          <p:spPr>
            <a:xfrm>
              <a:off x="4694830" y="1037230"/>
              <a:ext cx="1951630" cy="3002507"/>
            </a:xfrm>
            <a:custGeom>
              <a:avLst/>
              <a:gdLst>
                <a:gd name="connsiteX0" fmla="*/ 0 w 1951630"/>
                <a:gd name="connsiteY0" fmla="*/ 1569492 h 3002507"/>
                <a:gd name="connsiteX1" fmla="*/ 1924334 w 1951630"/>
                <a:gd name="connsiteY1" fmla="*/ 0 h 3002507"/>
                <a:gd name="connsiteX2" fmla="*/ 1951630 w 1951630"/>
                <a:gd name="connsiteY2" fmla="*/ 3002507 h 3002507"/>
                <a:gd name="connsiteX3" fmla="*/ 40943 w 1951630"/>
                <a:gd name="connsiteY3" fmla="*/ 2101755 h 3002507"/>
                <a:gd name="connsiteX4" fmla="*/ 0 w 1951630"/>
                <a:gd name="connsiteY4" fmla="*/ 1569492 h 3002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1630" h="3002507">
                  <a:moveTo>
                    <a:pt x="0" y="1569492"/>
                  </a:moveTo>
                  <a:lnTo>
                    <a:pt x="1924334" y="0"/>
                  </a:lnTo>
                  <a:lnTo>
                    <a:pt x="1951630" y="3002507"/>
                  </a:lnTo>
                  <a:lnTo>
                    <a:pt x="40943" y="2101755"/>
                  </a:lnTo>
                  <a:lnTo>
                    <a:pt x="0" y="156949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lumMod val="90000"/>
                    <a:lumOff val="10000"/>
                    <a:alpha val="45000"/>
                  </a:schemeClr>
                </a:gs>
                <a:gs pos="50000">
                  <a:schemeClr val="tx1">
                    <a:lumMod val="90000"/>
                    <a:lumOff val="10000"/>
                    <a:alpha val="55000"/>
                  </a:schemeClr>
                </a:gs>
                <a:gs pos="100000">
                  <a:schemeClr val="tx1">
                    <a:lumMod val="90000"/>
                    <a:lumOff val="1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44106" eaLnBrk="1" fontAlgn="auto" hangingPunct="1">
                <a:spcBef>
                  <a:spcPts val="0"/>
                </a:spcBef>
                <a:spcAft>
                  <a:spcPts val="0"/>
                </a:spcAft>
              </a:pPr>
              <a:endParaRPr lang="en-US" sz="2200" b="0" dirty="0">
                <a:solidFill>
                  <a:prstClr val="white"/>
                </a:solidFill>
              </a:endParaRP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9919" y="2403928"/>
            <a:ext cx="1972827" cy="2308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974" y="2788220"/>
            <a:ext cx="545816" cy="7107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9985" y="1284027"/>
            <a:ext cx="3092232" cy="2319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08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</p:spPr>
        <p:txBody>
          <a:bodyPr/>
          <a:lstStyle/>
          <a:p>
            <a:pPr>
              <a:defRPr/>
            </a:pPr>
            <a:fld id="{47461206-E15D-437B-B2F6-73B91668B3A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807" y="104549"/>
            <a:ext cx="8561819" cy="1169547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800" b="0" dirty="0" smtClean="0"/>
              <a:t>UPS Quantum View Manage</a:t>
            </a:r>
            <a:br>
              <a:rPr lang="en-US" sz="2800" b="0" dirty="0" smtClean="0"/>
            </a:br>
            <a:r>
              <a:rPr lang="en-US" sz="2000" b="0" i="1" dirty="0" smtClean="0"/>
              <a:t>Specimen visibility </a:t>
            </a:r>
            <a:r>
              <a:rPr lang="en-US" sz="2000" b="0" i="1" dirty="0"/>
              <a:t>and </a:t>
            </a:r>
            <a:r>
              <a:rPr lang="en-US" sz="2000" b="0" i="1" dirty="0" smtClean="0"/>
              <a:t>reporting </a:t>
            </a:r>
            <a:r>
              <a:rPr lang="en-US" sz="2000" b="0" i="1" dirty="0"/>
              <a:t>p</a:t>
            </a:r>
            <a:r>
              <a:rPr lang="en-US" sz="2000" b="0" i="1" dirty="0" smtClean="0"/>
              <a:t>ortal that provides facility name, shipment status and notifications</a:t>
            </a:r>
            <a:endParaRPr lang="en-US" sz="2000" b="0" i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07" y="1419800"/>
            <a:ext cx="7708123" cy="5278392"/>
          </a:xfrm>
          <a:prstGeom prst="rect">
            <a:avLst/>
          </a:prstGeom>
        </p:spPr>
      </p:pic>
      <p:pic>
        <p:nvPicPr>
          <p:cNvPr id="5" name="Picture 4" descr="ups_2013_primary_rgb_halfin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624" y="6172200"/>
            <a:ext cx="576072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29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>
                <a:solidFill>
                  <a:srgbClr val="60513A"/>
                </a:solidFill>
              </a:rPr>
              <a:t>UPS Specimen Packaging</a:t>
            </a:r>
            <a:br>
              <a:rPr lang="en-US" dirty="0" smtClean="0">
                <a:solidFill>
                  <a:srgbClr val="60513A"/>
                </a:solidFill>
              </a:rPr>
            </a:br>
            <a:r>
              <a:rPr lang="en-US" sz="2000" i="1" dirty="0" smtClean="0">
                <a:solidFill>
                  <a:srgbClr val="60513A"/>
                </a:solidFill>
              </a:rPr>
              <a:t>Easily identifiable packaging for easy processing</a:t>
            </a:r>
            <a:endParaRPr lang="en-US" sz="2000" i="1" dirty="0">
              <a:solidFill>
                <a:srgbClr val="60513A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3677" y="1413435"/>
            <a:ext cx="5775620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1800" b="0" dirty="0" smtClean="0">
                <a:solidFill>
                  <a:schemeClr val="tx2"/>
                </a:solidFill>
                <a:latin typeface="Arial"/>
                <a:ea typeface="+mn-ea"/>
              </a:rPr>
              <a:t>UPS New Born Screening </a:t>
            </a:r>
            <a:r>
              <a:rPr lang="en-US" sz="1800" b="0" dirty="0">
                <a:solidFill>
                  <a:schemeClr val="tx2"/>
                </a:solidFill>
                <a:latin typeface="Arial"/>
              </a:rPr>
              <a:t>Custom Envelopes </a:t>
            </a:r>
            <a:endParaRPr lang="en-US" sz="1800" b="0" dirty="0" smtClean="0">
              <a:solidFill>
                <a:schemeClr val="tx2"/>
              </a:solidFill>
              <a:latin typeface="Arial"/>
              <a:ea typeface="+mn-ea"/>
            </a:endParaRP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Currently available 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Additional fee assessed</a:t>
            </a: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endParaRPr lang="en-US" sz="1800" b="0" dirty="0" smtClean="0">
              <a:solidFill>
                <a:schemeClr val="tx2"/>
              </a:solidFill>
              <a:latin typeface="Arial"/>
              <a:ea typeface="+mn-ea"/>
            </a:endParaRPr>
          </a:p>
          <a:p>
            <a:pPr marL="342900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sz="1800" b="0" dirty="0" smtClean="0">
                <a:solidFill>
                  <a:schemeClr val="tx2"/>
                </a:solidFill>
                <a:latin typeface="Arial"/>
                <a:ea typeface="+mn-ea"/>
              </a:rPr>
              <a:t>UPS Laboratory Letter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In production due Summer 2018</a:t>
            </a:r>
          </a:p>
          <a:p>
            <a:pPr marL="800100" lvl="1" indent="-34290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No additional cost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sz="1800" b="0" dirty="0" smtClean="0">
              <a:solidFill>
                <a:schemeClr val="tx2"/>
              </a:solidFill>
              <a:latin typeface="Arial"/>
              <a:ea typeface="+mn-ea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0" dirty="0" smtClean="0">
                <a:solidFill>
                  <a:schemeClr val="tx2"/>
                </a:solidFill>
                <a:latin typeface="Arial"/>
                <a:ea typeface="+mn-ea"/>
              </a:rPr>
              <a:t>3. UPS Express Envelope</a:t>
            </a:r>
          </a:p>
          <a:p>
            <a:pPr marL="742950" lvl="1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No Additional Fee </a:t>
            </a:r>
          </a:p>
          <a:p>
            <a:pPr marL="742950" lvl="1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FD124"/>
              </a:buClr>
              <a:buFont typeface="Arial" panose="020B0604020202020204" pitchFamily="34" charset="0"/>
              <a:buChar char="•"/>
            </a:pPr>
            <a:r>
              <a:rPr lang="en-US" sz="1600" b="0" dirty="0" smtClean="0">
                <a:solidFill>
                  <a:schemeClr val="tx2"/>
                </a:solidFill>
                <a:latin typeface="Arial"/>
                <a:ea typeface="+mn-ea"/>
              </a:rPr>
              <a:t>Order Item # </a:t>
            </a:r>
            <a:r>
              <a:rPr lang="en-US" sz="1600" b="0" dirty="0" smtClean="0">
                <a:solidFill>
                  <a:schemeClr val="tx2"/>
                </a:solidFill>
              </a:rPr>
              <a:t>010195101 at UPS.com</a:t>
            </a:r>
            <a:endParaRPr lang="en-US" sz="1600" b="0" dirty="0" smtClean="0">
              <a:solidFill>
                <a:schemeClr val="tx2"/>
              </a:solidFill>
              <a:latin typeface="Arial"/>
              <a:ea typeface="+mn-ea"/>
            </a:endParaRPr>
          </a:p>
          <a:p>
            <a:pPr marL="742950" lvl="1" indent="-2857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b="0" dirty="0" smtClean="0">
              <a:solidFill>
                <a:srgbClr val="60513A"/>
              </a:solidFill>
              <a:latin typeface="Arial"/>
              <a:ea typeface="+mn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342"/>
          <a:stretch/>
        </p:blipFill>
        <p:spPr>
          <a:xfrm>
            <a:off x="6229348" y="2447925"/>
            <a:ext cx="2914649" cy="219075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348" y="187608"/>
            <a:ext cx="2914651" cy="21745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9348" y="4724400"/>
            <a:ext cx="2914651" cy="2118418"/>
          </a:xfrm>
          <a:prstGeom prst="rect">
            <a:avLst/>
          </a:prstGeom>
        </p:spPr>
      </p:pic>
      <p:pic>
        <p:nvPicPr>
          <p:cNvPr id="12" name="Picture 11" descr="ups_2013_primary_rgb_halfin.ai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808" y="6136965"/>
            <a:ext cx="576072" cy="68580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6199297" y="187608"/>
            <a:ext cx="2944700" cy="21745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6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7974930" y="6332009"/>
            <a:ext cx="861209" cy="366183"/>
          </a:xfrm>
        </p:spPr>
        <p:txBody>
          <a:bodyPr/>
          <a:lstStyle/>
          <a:p>
            <a:pPr>
              <a:defRPr/>
            </a:pPr>
            <a:fld id="{47461206-E15D-437B-B2F6-73B91668B3A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246416" y="188181"/>
            <a:ext cx="8561819" cy="160043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2800" b="0" dirty="0" smtClean="0"/>
              <a:t>UPS Focus</a:t>
            </a:r>
            <a:br>
              <a:rPr lang="en-US" sz="2800" b="0" dirty="0" smtClean="0"/>
            </a:br>
            <a:r>
              <a:rPr lang="en-US" sz="2000" b="0" i="1" dirty="0" smtClean="0"/>
              <a:t>Processes </a:t>
            </a:r>
            <a:r>
              <a:rPr lang="en-US" sz="2000" b="0" i="1" dirty="0"/>
              <a:t>increases timeliness and visibility</a:t>
            </a:r>
            <a:r>
              <a:rPr lang="en-US" sz="2800" i="1" dirty="0"/>
              <a:t/>
            </a:r>
            <a:br>
              <a:rPr lang="en-US" sz="2800" i="1" dirty="0"/>
            </a:br>
            <a:r>
              <a:rPr lang="en-US" sz="2800" b="0" dirty="0" smtClean="0"/>
              <a:t>  </a:t>
            </a:r>
            <a:br>
              <a:rPr lang="en-US" sz="2800" b="0" dirty="0" smtClean="0"/>
            </a:br>
            <a:endParaRPr lang="en-US" sz="2000" i="1" dirty="0"/>
          </a:p>
        </p:txBody>
      </p:sp>
      <p:sp>
        <p:nvSpPr>
          <p:cNvPr id="12" name="Right Arrow 11"/>
          <p:cNvSpPr/>
          <p:nvPr/>
        </p:nvSpPr>
        <p:spPr bwMode="auto">
          <a:xfrm>
            <a:off x="1246558" y="1867351"/>
            <a:ext cx="6587404" cy="304800"/>
          </a:xfrm>
          <a:prstGeom prst="rightArrow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-80" charset="-128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52400" y="2473628"/>
            <a:ext cx="8979568" cy="4234018"/>
            <a:chOff x="155574" y="2253661"/>
            <a:chExt cx="8779430" cy="3850938"/>
          </a:xfrm>
        </p:grpSpPr>
        <p:pic>
          <p:nvPicPr>
            <p:cNvPr id="5122" name="Picture 2" descr="C:\Users\mpn7bxm\AppData\Local\Temp\SNAGHTML166b5c67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5574" y="2253661"/>
              <a:ext cx="8779430" cy="38509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 bwMode="auto">
            <a:xfrm>
              <a:off x="6858000" y="2971800"/>
              <a:ext cx="762000" cy="76200"/>
            </a:xfrm>
            <a:prstGeom prst="rect">
              <a:avLst/>
            </a:prstGeom>
            <a:solidFill>
              <a:schemeClr val="accent3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ＭＳ Ｐゴシック" pitchFamily="-80" charset="-128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530360" y="1419283"/>
            <a:ext cx="601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0" dirty="0">
                <a:solidFill>
                  <a:srgbClr val="00B0F0"/>
                </a:solidFill>
              </a:rPr>
              <a:t>From P</a:t>
            </a:r>
            <a:r>
              <a:rPr lang="en-US" sz="1800" b="0" dirty="0" smtClean="0">
                <a:solidFill>
                  <a:srgbClr val="00B0F0"/>
                </a:solidFill>
              </a:rPr>
              <a:t>ackage Preparation </a:t>
            </a:r>
            <a:r>
              <a:rPr lang="en-US" sz="1800" b="0" dirty="0">
                <a:solidFill>
                  <a:srgbClr val="00B0F0"/>
                </a:solidFill>
              </a:rPr>
              <a:t>to Delivery</a:t>
            </a:r>
          </a:p>
        </p:txBody>
      </p:sp>
      <p:pic>
        <p:nvPicPr>
          <p:cNvPr id="9" name="Picture 8" descr="ups_2013_primary_rgb_halfin.ai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534" y="5838371"/>
            <a:ext cx="576072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1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19465" y="114868"/>
            <a:ext cx="7927206" cy="86177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Helpful Hints </a:t>
            </a:r>
            <a:br>
              <a:rPr lang="en-US" dirty="0" smtClean="0"/>
            </a:br>
            <a:r>
              <a:rPr lang="en-US" sz="2000" i="1" dirty="0" smtClean="0"/>
              <a:t>Communication between the lab, the facility and UPS is Key </a:t>
            </a:r>
            <a:endParaRPr lang="en-US" sz="2000" i="1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3172246" y="919358"/>
            <a:ext cx="4646787" cy="2306268"/>
          </a:xfrm>
        </p:spPr>
        <p:txBody>
          <a:bodyPr/>
          <a:lstStyle/>
          <a:p>
            <a:r>
              <a:rPr lang="en-US" sz="1600" dirty="0" smtClean="0"/>
              <a:t>Create introduction letter to hospitals from lab leadership </a:t>
            </a:r>
          </a:p>
          <a:p>
            <a:r>
              <a:rPr lang="en-US" sz="1600" dirty="0" smtClean="0"/>
              <a:t>Follow up with communication from UPS</a:t>
            </a:r>
          </a:p>
          <a:p>
            <a:r>
              <a:rPr lang="en-US" sz="1600" dirty="0" smtClean="0"/>
              <a:t>Keep training simple</a:t>
            </a:r>
          </a:p>
          <a:p>
            <a:r>
              <a:rPr lang="en-US" sz="1600" dirty="0" smtClean="0"/>
              <a:t>Direct facilities to call UPS directly </a:t>
            </a:r>
          </a:p>
          <a:p>
            <a:r>
              <a:rPr lang="en-US" sz="1600" dirty="0" smtClean="0"/>
              <a:t>Forward any pick-up questions, supplies requests etc. to UPS Government Support immediately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9</a:t>
            </a:fld>
            <a:endParaRPr lang="en-US" b="0" dirty="0">
              <a:ea typeface="+mn-ea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75854" y="3181393"/>
            <a:ext cx="2245126" cy="3024684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458385" y="987654"/>
            <a:ext cx="2160489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58385" y="987654"/>
            <a:ext cx="0" cy="28985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385" y="1009688"/>
            <a:ext cx="2160489" cy="290458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36" y="3194176"/>
            <a:ext cx="2206762" cy="3011901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875854" y="3181393"/>
            <a:ext cx="2245126" cy="3024684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4773397" y="3442254"/>
            <a:ext cx="3676782" cy="2755801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63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66163" y="145979"/>
            <a:ext cx="7927206" cy="86177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Helpful Hints</a:t>
            </a:r>
            <a:br>
              <a:rPr lang="en-US" dirty="0" smtClean="0"/>
            </a:br>
            <a:r>
              <a:rPr lang="en-US" sz="2000" i="1" dirty="0"/>
              <a:t>State l</a:t>
            </a:r>
            <a:r>
              <a:rPr lang="en-US" sz="2000" i="1" dirty="0" smtClean="0"/>
              <a:t>eadership </a:t>
            </a:r>
            <a:r>
              <a:rPr lang="en-US" sz="2000" i="1" dirty="0"/>
              <a:t>t</a:t>
            </a:r>
            <a:r>
              <a:rPr lang="en-US" sz="2000" i="1" dirty="0" smtClean="0"/>
              <a:t>op down communication with UPS </a:t>
            </a:r>
            <a:r>
              <a:rPr lang="en-US" sz="2000" i="1" dirty="0"/>
              <a:t>f</a:t>
            </a:r>
            <a:r>
              <a:rPr lang="en-US" sz="2000" i="1" dirty="0" smtClean="0"/>
              <a:t>ollow </a:t>
            </a:r>
            <a:r>
              <a:rPr lang="en-US" sz="2000" i="1" dirty="0"/>
              <a:t>u</a:t>
            </a:r>
            <a:r>
              <a:rPr lang="en-US" sz="2000" i="1" dirty="0" smtClean="0"/>
              <a:t>p</a:t>
            </a:r>
            <a:endParaRPr lang="en-US" sz="20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10</a:t>
            </a:fld>
            <a:endParaRPr lang="en-US" b="0" dirty="0">
              <a:ea typeface="+mn-ea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63" y="1039278"/>
            <a:ext cx="3940291" cy="55164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237" y="984890"/>
            <a:ext cx="3962400" cy="534712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6163" y="1055377"/>
            <a:ext cx="3940291" cy="5276632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458237" y="1055377"/>
            <a:ext cx="3962400" cy="5276632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307003" y="984890"/>
            <a:ext cx="22739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163" y="1088650"/>
            <a:ext cx="3940291" cy="52433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8238" y="1055376"/>
            <a:ext cx="3935135" cy="5276633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458237" y="1055376"/>
            <a:ext cx="3935136" cy="5276633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550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128399"/>
            <a:ext cx="8796700" cy="86177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Helpful Hints</a:t>
            </a:r>
            <a:br>
              <a:rPr lang="en-US" dirty="0" smtClean="0"/>
            </a:br>
            <a:r>
              <a:rPr lang="en-US" sz="2000" i="1" dirty="0" smtClean="0"/>
              <a:t>Accessing emergency or weather </a:t>
            </a:r>
            <a:r>
              <a:rPr lang="en-US" sz="2000" i="1" dirty="0"/>
              <a:t>r</a:t>
            </a:r>
            <a:r>
              <a:rPr lang="en-US" sz="2000" i="1" dirty="0" smtClean="0"/>
              <a:t>elated </a:t>
            </a:r>
            <a:r>
              <a:rPr lang="en-US" sz="2000" i="1" dirty="0"/>
              <a:t>i</a:t>
            </a:r>
            <a:r>
              <a:rPr lang="en-US" sz="2000" i="1" dirty="0" smtClean="0"/>
              <a:t>nformation</a:t>
            </a:r>
            <a:endParaRPr lang="en-US" sz="20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11</a:t>
            </a:fld>
            <a:endParaRPr lang="en-US" b="0" dirty="0">
              <a:ea typeface="+mn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070289"/>
            <a:ext cx="6045201" cy="2590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3289185"/>
            <a:ext cx="6328265" cy="304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17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347300" y="107606"/>
            <a:ext cx="8796700" cy="147732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Helpful </a:t>
            </a:r>
            <a:r>
              <a:rPr lang="en-US" dirty="0" smtClean="0"/>
              <a:t>Hints -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000" i="1" dirty="0" smtClean="0"/>
              <a:t>Facilities can call or email UPS directly for questions about pick ups, supplies, emergencies etc. from </a:t>
            </a:r>
            <a:r>
              <a:rPr lang="en-US" sz="2000" i="1" dirty="0"/>
              <a:t>8</a:t>
            </a:r>
            <a:r>
              <a:rPr lang="en-US" sz="2000" i="1" dirty="0" smtClean="0"/>
              <a:t>AM EST to </a:t>
            </a:r>
            <a:r>
              <a:rPr lang="en-US" sz="2000" i="1" dirty="0"/>
              <a:t>9</a:t>
            </a:r>
            <a:r>
              <a:rPr lang="en-US" sz="2000" i="1" dirty="0" smtClean="0"/>
              <a:t>PM </a:t>
            </a:r>
            <a:r>
              <a:rPr lang="en-US" sz="2000" i="1" dirty="0" smtClean="0"/>
              <a:t>EST</a:t>
            </a:r>
            <a:br>
              <a:rPr lang="en-US" sz="2000" i="1" dirty="0" smtClean="0"/>
            </a:br>
            <a:r>
              <a:rPr lang="en-US" sz="2000" i="1" dirty="0" smtClean="0"/>
              <a:t>                                                             EXAMPLE</a:t>
            </a:r>
            <a:endParaRPr lang="en-US" sz="20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defTabSz="609585" eaLnBrk="1" fontAlgn="auto" hangingPunct="1">
              <a:spcBef>
                <a:spcPts val="0"/>
              </a:spcBef>
              <a:spcAft>
                <a:spcPts val="0"/>
              </a:spcAft>
            </a:pPr>
            <a:fld id="{0A8B43A7-666A-9F40-B039-53E3BCE5B7A4}" type="slidenum">
              <a:rPr lang="en-US" b="0" smtClean="0">
                <a:ea typeface="+mn-ea"/>
              </a:rPr>
              <a:pPr defTabSz="609585" eaLnBrk="1" fontAlgn="auto" hangingPunct="1">
                <a:spcBef>
                  <a:spcPts val="0"/>
                </a:spcBef>
                <a:spcAft>
                  <a:spcPts val="0"/>
                </a:spcAft>
              </a:pPr>
              <a:t>12</a:t>
            </a:fld>
            <a:endParaRPr lang="en-US" b="0" dirty="0">
              <a:ea typeface="+mn-e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9922" y="1673087"/>
            <a:ext cx="6713071" cy="503480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5529" y="1643336"/>
            <a:ext cx="6872942" cy="4688673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008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Ctr="0" compatLnSpc="1">
            <a:prstTxWarp prst="textNoShape">
              <a:avLst/>
            </a:prstTxWarp>
          </a:bodyPr>
          <a:lstStyle>
            <a:lvl1pPr defTabSz="309563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defTabSz="309563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defTabSz="309563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defTabSz="309563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defTabSz="309563"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741488" indent="544513" defTabSz="3095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198688" indent="544513" defTabSz="3095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655888" indent="544513" defTabSz="3095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113088" indent="544513" defTabSz="309563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fld id="{84074046-9AA4-494B-BB92-D325BA85DFF4}" type="slidenum">
              <a:rPr lang="en-US" altLang="en-US" sz="900" smtClean="0">
                <a:solidFill>
                  <a:srgbClr val="53585F"/>
                </a:solidFill>
                <a:latin typeface="Helvetica Light"/>
                <a:ea typeface="Helvetica Light"/>
                <a:sym typeface="Helvetica Light"/>
              </a:rPr>
              <a:pPr/>
              <a:t>13</a:t>
            </a:fld>
            <a:endParaRPr lang="en-US" altLang="en-US" sz="900" dirty="0" smtClean="0">
              <a:solidFill>
                <a:srgbClr val="53585F"/>
              </a:solidFill>
              <a:latin typeface="Helvetica Light"/>
              <a:ea typeface="Helvetica Light"/>
              <a:sym typeface="Helvetica Light"/>
            </a:endParaRPr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1051255" y="4464382"/>
            <a:ext cx="7040880" cy="590992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kern="1200">
                <a:solidFill>
                  <a:schemeClr val="bg1"/>
                </a:solidFill>
                <a:latin typeface="Georgia"/>
                <a:ea typeface="+mj-ea"/>
                <a:cs typeface="Georgia"/>
              </a:defRPr>
            </a:lvl1pPr>
          </a:lstStyle>
          <a:p>
            <a:pPr algn="ctr"/>
            <a:r>
              <a:rPr lang="en-US" b="0" dirty="0" smtClean="0">
                <a:solidFill>
                  <a:srgbClr val="FFFFFF"/>
                </a:solidFill>
              </a:rPr>
              <a:t>It’s a patient, not a package.</a:t>
            </a:r>
            <a:r>
              <a:rPr lang="en-US" sz="1800" baseline="30000" dirty="0" smtClean="0">
                <a:solidFill>
                  <a:srgbClr val="FFFFFF"/>
                </a:solidFill>
              </a:rPr>
              <a:t>®</a:t>
            </a:r>
            <a:endParaRPr lang="en-US" sz="1800" b="0" baseline="30000" dirty="0">
              <a:solidFill>
                <a:srgbClr val="FFFFF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334000"/>
            <a:ext cx="9143390" cy="1219200"/>
          </a:xfrm>
          <a:prstGeom prst="rect">
            <a:avLst/>
          </a:prstGeom>
        </p:spPr>
      </p:pic>
      <p:sp>
        <p:nvSpPr>
          <p:cNvPr id="8" name="Title 2"/>
          <p:cNvSpPr txBox="1">
            <a:spLocks/>
          </p:cNvSpPr>
          <p:nvPr/>
        </p:nvSpPr>
        <p:spPr>
          <a:xfrm>
            <a:off x="1051255" y="1333077"/>
            <a:ext cx="7040880" cy="4616644"/>
          </a:xfrm>
          <a:prstGeom prst="rect">
            <a:avLst/>
          </a:prstGeom>
        </p:spPr>
        <p:txBody>
          <a:bodyPr vert="horz" lIns="121917" tIns="60958" rIns="121917" bIns="60958" anchor="t" anchorCtr="0">
            <a:spAutoFit/>
          </a:bodyPr>
          <a:lstStyle>
            <a:lvl1pPr marL="0" marR="0" indent="0" algn="l" defTabSz="609585" rtl="0" eaLnBrk="1" fontAlgn="auto" latinLnBrk="0" hangingPunct="1">
              <a:lnSpc>
                <a:spcPts val="4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800" kern="1200">
                <a:solidFill>
                  <a:schemeClr val="bg1"/>
                </a:solidFill>
                <a:latin typeface="Georgia"/>
                <a:ea typeface="+mj-ea"/>
                <a:cs typeface="Georgia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b="0" dirty="0" smtClean="0">
                <a:solidFill>
                  <a:srgbClr val="FFFFFF"/>
                </a:solidFill>
                <a:latin typeface="+mn-lt"/>
              </a:rPr>
              <a:t>UPS Government Account Support</a:t>
            </a:r>
          </a:p>
          <a:p>
            <a:pPr algn="ctr">
              <a:lnSpc>
                <a:spcPct val="100000"/>
              </a:lnSpc>
            </a:pPr>
            <a:endParaRPr lang="en-US" sz="1000" b="0" dirty="0" smtClean="0">
              <a:solidFill>
                <a:srgbClr val="FFFFFF"/>
              </a:solidFill>
              <a:latin typeface="+mn-lt"/>
            </a:endParaRPr>
          </a:p>
          <a:p>
            <a:pPr algn="ctr">
              <a:lnSpc>
                <a:spcPct val="100000"/>
              </a:lnSpc>
            </a:pPr>
            <a:r>
              <a:rPr lang="en-US" b="0" dirty="0" smtClean="0">
                <a:solidFill>
                  <a:srgbClr val="FFFFFF"/>
                </a:solidFill>
                <a:latin typeface="+mn-lt"/>
              </a:rPr>
              <a:t>(800) 877 – 1497</a:t>
            </a:r>
          </a:p>
          <a:p>
            <a:pPr algn="ctr">
              <a:lnSpc>
                <a:spcPct val="100000"/>
              </a:lnSpc>
            </a:pPr>
            <a:r>
              <a:rPr lang="en-US" b="0" dirty="0" smtClean="0">
                <a:solidFill>
                  <a:srgbClr val="FFFF00"/>
                </a:solidFill>
                <a:latin typeface="+mn-lt"/>
                <a:hlinkClick r:id="rId3"/>
              </a:rPr>
              <a:t>EnterpriseSupport@UPS.com</a:t>
            </a:r>
            <a:endParaRPr lang="en-US" b="0" dirty="0" smtClean="0">
              <a:solidFill>
                <a:srgbClr val="FFFF00"/>
              </a:solidFill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US" b="0" dirty="0" smtClean="0">
              <a:solidFill>
                <a:srgbClr val="FFFF00"/>
              </a:solidFill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US" sz="600" b="0" dirty="0" smtClean="0">
              <a:solidFill>
                <a:srgbClr val="FFFFFF"/>
              </a:solidFill>
              <a:latin typeface="+mn-lt"/>
            </a:endParaRPr>
          </a:p>
          <a:p>
            <a:pPr algn="ctr">
              <a:lnSpc>
                <a:spcPct val="100000"/>
              </a:lnSpc>
            </a:pPr>
            <a:r>
              <a:rPr lang="en-US" sz="1800" b="0" dirty="0" smtClean="0">
                <a:latin typeface="+mn-lt"/>
              </a:rPr>
              <a:t>Please </a:t>
            </a:r>
            <a:r>
              <a:rPr lang="en-US" sz="1800" b="0" dirty="0">
                <a:latin typeface="+mn-lt"/>
              </a:rPr>
              <a:t>be prepared to offer your six digit </a:t>
            </a:r>
            <a:endParaRPr lang="en-US" sz="1800" b="0" dirty="0" smtClean="0">
              <a:latin typeface="+mn-lt"/>
            </a:endParaRPr>
          </a:p>
          <a:p>
            <a:pPr algn="ctr">
              <a:lnSpc>
                <a:spcPct val="100000"/>
              </a:lnSpc>
            </a:pPr>
            <a:r>
              <a:rPr lang="en-US" sz="1800" b="0" dirty="0" smtClean="0">
                <a:latin typeface="+mn-lt"/>
              </a:rPr>
              <a:t>account </a:t>
            </a:r>
            <a:r>
              <a:rPr lang="en-US" sz="1800" b="0" dirty="0">
                <a:latin typeface="+mn-lt"/>
              </a:rPr>
              <a:t>number for customized </a:t>
            </a:r>
            <a:r>
              <a:rPr lang="en-US" sz="1800" b="0" dirty="0" smtClean="0">
                <a:latin typeface="+mn-lt"/>
              </a:rPr>
              <a:t>assistance</a:t>
            </a:r>
            <a:endParaRPr lang="en-US" sz="1800" b="0" dirty="0">
              <a:latin typeface="+mn-lt"/>
            </a:endParaRPr>
          </a:p>
          <a:p>
            <a:pPr algn="ctr">
              <a:lnSpc>
                <a:spcPct val="100000"/>
              </a:lnSpc>
            </a:pPr>
            <a:endParaRPr lang="en-US" b="0" dirty="0" smtClean="0">
              <a:solidFill>
                <a:srgbClr val="FFFFFF"/>
              </a:solidFill>
              <a:latin typeface="+mn-lt"/>
            </a:endParaRPr>
          </a:p>
          <a:p>
            <a:pPr algn="ctr"/>
            <a:endParaRPr lang="en-US" b="0" dirty="0">
              <a:solidFill>
                <a:srgbClr val="FFFFFF"/>
              </a:solidFill>
              <a:latin typeface="+mn-lt"/>
            </a:endParaRPr>
          </a:p>
          <a:p>
            <a:pPr algn="ctr"/>
            <a:r>
              <a:rPr lang="en-US" b="0" dirty="0" smtClean="0">
                <a:solidFill>
                  <a:srgbClr val="FFFFFF"/>
                </a:solidFill>
                <a:latin typeface="+mn-lt"/>
              </a:rPr>
              <a:t> </a:t>
            </a:r>
          </a:p>
          <a:p>
            <a:pPr algn="ctr"/>
            <a:endParaRPr lang="en-US" sz="1800" b="0" baseline="30000" dirty="0">
              <a:solidFill>
                <a:srgbClr val="FFFFFF"/>
              </a:solidFill>
              <a:latin typeface="+mn-lt"/>
            </a:endParaRPr>
          </a:p>
        </p:txBody>
      </p:sp>
      <p:pic>
        <p:nvPicPr>
          <p:cNvPr id="9" name="Picture 8" descr="ups_2013_gold_rgb_in.ai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260093"/>
            <a:ext cx="1033752" cy="121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8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8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80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UPS Sky Template">
  <a:themeElements>
    <a:clrScheme name="UPS Sky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009CBD"/>
      </a:accent1>
      <a:accent2>
        <a:srgbClr val="33B0CA"/>
      </a:accent2>
      <a:accent3>
        <a:srgbClr val="66C4D7"/>
      </a:accent3>
      <a:accent4>
        <a:srgbClr val="99D7E5"/>
      </a:accent4>
      <a:accent5>
        <a:srgbClr val="C2A48C"/>
      </a:accent5>
      <a:accent6>
        <a:srgbClr val="E1C8B0"/>
      </a:accent6>
      <a:hlink>
        <a:srgbClr val="F68B20"/>
      </a:hlink>
      <a:folHlink>
        <a:srgbClr val="D9D9D6"/>
      </a:folHlink>
    </a:clrScheme>
    <a:fontScheme name="UPS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S Standard Sky" id="{E296C8B5-BD7F-4B6C-8765-ABEB54977104}" vid="{39AB56F7-1AFD-4C04-8B67-133B1B327095}"/>
    </a:ext>
  </a:extLst>
</a:theme>
</file>

<file path=ppt/theme/theme3.xml><?xml version="1.0" encoding="utf-8"?>
<a:theme xmlns:a="http://schemas.openxmlformats.org/drawingml/2006/main" name="UPS Sky Template">
  <a:themeElements>
    <a:clrScheme name="UPS Sky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009CBD"/>
      </a:accent1>
      <a:accent2>
        <a:srgbClr val="33B0CA"/>
      </a:accent2>
      <a:accent3>
        <a:srgbClr val="66C4D7"/>
      </a:accent3>
      <a:accent4>
        <a:srgbClr val="99D7E5"/>
      </a:accent4>
      <a:accent5>
        <a:srgbClr val="C2A48C"/>
      </a:accent5>
      <a:accent6>
        <a:srgbClr val="E1C8B0"/>
      </a:accent6>
      <a:hlink>
        <a:srgbClr val="F68B20"/>
      </a:hlink>
      <a:folHlink>
        <a:srgbClr val="D9D9D6"/>
      </a:folHlink>
    </a:clrScheme>
    <a:fontScheme name="UPS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S Standard Grass and Sky" id="{2D7CC472-1F85-4D09-AC0E-CAB36D8525AD}" vid="{8C1BCC7A-AD48-4930-ABF3-4A4B1F53370E}"/>
    </a:ext>
  </a:extLst>
</a:theme>
</file>

<file path=ppt/theme/theme4.xml><?xml version="1.0" encoding="utf-8"?>
<a:theme xmlns:a="http://schemas.openxmlformats.org/drawingml/2006/main" name="4_UPS_Aerospace_PPT_Template_V6_Feb-10">
  <a:themeElements>
    <a:clrScheme name="Custom 1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351C15"/>
      </a:accent1>
      <a:accent2>
        <a:srgbClr val="FFB500"/>
      </a:accent2>
      <a:accent3>
        <a:srgbClr val="64A70B"/>
      </a:accent3>
      <a:accent4>
        <a:srgbClr val="40C1AC"/>
      </a:accent4>
      <a:accent5>
        <a:srgbClr val="009CBD"/>
      </a:accent5>
      <a:accent6>
        <a:srgbClr val="F68B20"/>
      </a:accent6>
      <a:hlink>
        <a:srgbClr val="E17627"/>
      </a:hlink>
      <a:folHlink>
        <a:srgbClr val="FFB500"/>
      </a:folHlink>
    </a:clrScheme>
    <a:fontScheme name="Georgia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B500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_UPS Sky Template">
  <a:themeElements>
    <a:clrScheme name="UPS Sky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009CBD"/>
      </a:accent1>
      <a:accent2>
        <a:srgbClr val="33B0CA"/>
      </a:accent2>
      <a:accent3>
        <a:srgbClr val="66C4D7"/>
      </a:accent3>
      <a:accent4>
        <a:srgbClr val="99D7E5"/>
      </a:accent4>
      <a:accent5>
        <a:srgbClr val="C2A48C"/>
      </a:accent5>
      <a:accent6>
        <a:srgbClr val="E1C8B0"/>
      </a:accent6>
      <a:hlink>
        <a:srgbClr val="F68B20"/>
      </a:hlink>
      <a:folHlink>
        <a:srgbClr val="D9D9D6"/>
      </a:folHlink>
    </a:clrScheme>
    <a:fontScheme name="UPS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S Standard Grass and Sky" id="{2D7CC472-1F85-4D09-AC0E-CAB36D8525AD}" vid="{8C1BCC7A-AD48-4930-ABF3-4A4B1F53370E}"/>
    </a:ext>
  </a:extLst>
</a:theme>
</file>

<file path=ppt/theme/theme6.xml><?xml version="1.0" encoding="utf-8"?>
<a:theme xmlns:a="http://schemas.openxmlformats.org/drawingml/2006/main" name="2_UPS Sky Template">
  <a:themeElements>
    <a:clrScheme name="UPS Sky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009CBD"/>
      </a:accent1>
      <a:accent2>
        <a:srgbClr val="33B0CA"/>
      </a:accent2>
      <a:accent3>
        <a:srgbClr val="66C4D7"/>
      </a:accent3>
      <a:accent4>
        <a:srgbClr val="99D7E5"/>
      </a:accent4>
      <a:accent5>
        <a:srgbClr val="C2A48C"/>
      </a:accent5>
      <a:accent6>
        <a:srgbClr val="E1C8B0"/>
      </a:accent6>
      <a:hlink>
        <a:srgbClr val="F68B20"/>
      </a:hlink>
      <a:folHlink>
        <a:srgbClr val="D9D9D6"/>
      </a:folHlink>
    </a:clrScheme>
    <a:fontScheme name="UPS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S Standard Sky" id="{E296C8B5-BD7F-4B6C-8765-ABEB54977104}" vid="{39AB56F7-1AFD-4C04-8B67-133B1B327095}"/>
    </a:ext>
  </a:extLst>
</a:theme>
</file>

<file path=ppt/theme/theme7.xml><?xml version="1.0" encoding="utf-8"?>
<a:theme xmlns:a="http://schemas.openxmlformats.org/drawingml/2006/main" name="5_UPS_Aerospace_PPT_Template_V6_Feb-10">
  <a:themeElements>
    <a:clrScheme name="Custom 1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351C15"/>
      </a:accent1>
      <a:accent2>
        <a:srgbClr val="FFB500"/>
      </a:accent2>
      <a:accent3>
        <a:srgbClr val="64A70B"/>
      </a:accent3>
      <a:accent4>
        <a:srgbClr val="40C1AC"/>
      </a:accent4>
      <a:accent5>
        <a:srgbClr val="009CBD"/>
      </a:accent5>
      <a:accent6>
        <a:srgbClr val="F68B20"/>
      </a:accent6>
      <a:hlink>
        <a:srgbClr val="E17627"/>
      </a:hlink>
      <a:folHlink>
        <a:srgbClr val="FFB500"/>
      </a:folHlink>
    </a:clrScheme>
    <a:fontScheme name="Georgia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B500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5_UPS Sky Template">
  <a:themeElements>
    <a:clrScheme name="UPS Sky">
      <a:dk1>
        <a:srgbClr val="351C15"/>
      </a:dk1>
      <a:lt1>
        <a:sysClr val="window" lastClr="FFFFFF"/>
      </a:lt1>
      <a:dk2>
        <a:srgbClr val="351C15"/>
      </a:dk2>
      <a:lt2>
        <a:srgbClr val="FFFFFF"/>
      </a:lt2>
      <a:accent1>
        <a:srgbClr val="009CBD"/>
      </a:accent1>
      <a:accent2>
        <a:srgbClr val="33B0CA"/>
      </a:accent2>
      <a:accent3>
        <a:srgbClr val="66C4D7"/>
      </a:accent3>
      <a:accent4>
        <a:srgbClr val="99D7E5"/>
      </a:accent4>
      <a:accent5>
        <a:srgbClr val="C2A48C"/>
      </a:accent5>
      <a:accent6>
        <a:srgbClr val="E1C8B0"/>
      </a:accent6>
      <a:hlink>
        <a:srgbClr val="F68B20"/>
      </a:hlink>
      <a:folHlink>
        <a:srgbClr val="D9D9D6"/>
      </a:folHlink>
    </a:clrScheme>
    <a:fontScheme name="UPS Fonts">
      <a:majorFont>
        <a:latin typeface="Georgi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UPS Standard Sky" id="{E296C8B5-BD7F-4B6C-8765-ABEB54977104}" vid="{39AB56F7-1AFD-4C04-8B67-133B1B327095}"/>
    </a:ext>
  </a:extLst>
</a:theme>
</file>

<file path=ppt/theme/theme9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Them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10031</TotalTime>
  <Words>234</Words>
  <Application>Microsoft Office PowerPoint</Application>
  <PresentationFormat>On-screen Show (4:3)</PresentationFormat>
  <Paragraphs>78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18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40" baseType="lpstr">
      <vt:lpstr>ＭＳ Ｐゴシック</vt:lpstr>
      <vt:lpstr>ＭＳ Ｐゴシック</vt:lpstr>
      <vt:lpstr>Arial</vt:lpstr>
      <vt:lpstr>Arial Bold</vt:lpstr>
      <vt:lpstr>Calibri</vt:lpstr>
      <vt:lpstr>Calibri Light</vt:lpstr>
      <vt:lpstr>Georgia</vt:lpstr>
      <vt:lpstr>Gill Sans</vt:lpstr>
      <vt:lpstr>Guardian Egyp Light</vt:lpstr>
      <vt:lpstr>Guardian Egyp Thin</vt:lpstr>
      <vt:lpstr>Helvetica Light</vt:lpstr>
      <vt:lpstr>Lucida Grande</vt:lpstr>
      <vt:lpstr>Tahoma</vt:lpstr>
      <vt:lpstr>Times</vt:lpstr>
      <vt:lpstr>Trebuchet MS</vt:lpstr>
      <vt:lpstr>Trebuchet MS Bold</vt:lpstr>
      <vt:lpstr>UPS Sans Condensed</vt:lpstr>
      <vt:lpstr>Wingdings</vt:lpstr>
      <vt:lpstr>Blank Presentation</vt:lpstr>
      <vt:lpstr>3_UPS Sky Template</vt:lpstr>
      <vt:lpstr>UPS Sky Template</vt:lpstr>
      <vt:lpstr>4_UPS_Aerospace_PPT_Template_V6_Feb-10</vt:lpstr>
      <vt:lpstr>1_UPS Sky Template</vt:lpstr>
      <vt:lpstr>2_UPS Sky Template</vt:lpstr>
      <vt:lpstr>5_UPS_Aerospace_PPT_Template_V6_Feb-10</vt:lpstr>
      <vt:lpstr>5_UPS Sky Template</vt:lpstr>
      <vt:lpstr>PowerPoint Presentation</vt:lpstr>
      <vt:lpstr>PowerPoint Presentation</vt:lpstr>
      <vt:lpstr>UPS Process End-to-End Touch Points and Hand-offs</vt:lpstr>
      <vt:lpstr>UPS Campus Ship  Shipping software dedicated to your state lab that grants access to each facility yet retains state lab control</vt:lpstr>
      <vt:lpstr>UPS Smart Shipping Label The UPS Smart Shipping Label captures detail enabling inbound visibility and lab efficiencies</vt:lpstr>
      <vt:lpstr>UPS Lab Specimen Pickup Point Synchronizes lab, facility &amp; UPS pick up days / times </vt:lpstr>
      <vt:lpstr>UPS Quantum View Manage Specimen visibility and reporting portal that provides facility name, shipment status and notifications</vt:lpstr>
      <vt:lpstr>UPS Specimen Packaging Easily identifiable packaging for easy processing</vt:lpstr>
      <vt:lpstr>UPS Focus Processes increases timeliness and visibility    </vt:lpstr>
      <vt:lpstr>Helpful Hints  Communication between the lab, the facility and UPS is Key </vt:lpstr>
      <vt:lpstr>Helpful Hints State leadership top down communication with UPS follow up</vt:lpstr>
      <vt:lpstr>Helpful Hints Accessing emergency or weather related information</vt:lpstr>
      <vt:lpstr>Helpful Hints -  Facilities can call or email UPS directly for questions about pick ups, supplies, emergencies etc. from 8AM EST to 9PM EST                                                              EXAMPLE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Moser Brad  (mpn7bxm)</dc:creator>
  <cp:lastModifiedBy>Theresa Johnson</cp:lastModifiedBy>
  <cp:revision>1118</cp:revision>
  <cp:lastPrinted>2018-01-18T18:22:04Z</cp:lastPrinted>
  <dcterms:created xsi:type="dcterms:W3CDTF">2009-02-10T20:23:50Z</dcterms:created>
  <dcterms:modified xsi:type="dcterms:W3CDTF">2018-05-01T21:58:08Z</dcterms:modified>
</cp:coreProperties>
</file>