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slides/slide14.xml" ContentType="application/vnd.openxmlformats-officedocument.presentationml.slide+xml"/>
  <Override PartName="/ppt/slides/slide20.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15.xml" ContentType="application/vnd.openxmlformats-officedocument.presentationml.slide+xml"/>
  <Override PartName="/ppt/presentation.xml" ContentType="application/vnd.openxmlformats-officedocument.presentationml.presentation.main+xml"/>
  <Override PartName="/ppt/slides/slide1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6.xml" ContentType="application/vnd.openxmlformats-officedocument.presentationml.slide+xml"/>
  <Override PartName="/ppt/slides/slide1.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Layouts/slideLayout11.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6.xml" ContentType="application/vnd.openxmlformats-officedocument.presentationml.slideLayout+xml"/>
  <Override PartName="/ppt/slideLayouts/slideLayout39.xml" ContentType="application/vnd.openxmlformats-officedocument.presentationml.slideLayout+xml"/>
  <Override PartName="/ppt/slideLayouts/slideLayout38.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slideLayouts/slideLayout35.xml" ContentType="application/vnd.openxmlformats-officedocument.presentationml.slideLayout+xml"/>
  <Override PartName="/ppt/slideLayouts/slideLayout34.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9.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3.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59.xml" ContentType="application/vnd.openxmlformats-officedocument.presentationml.slideLayout+xml"/>
  <Override PartName="/ppt/slideLayouts/slideLayout58.xml" ContentType="application/vnd.openxmlformats-officedocument.presentationml.slideLayout+xml"/>
  <Override PartName="/ppt/slideLayouts/slideLayout57.xml" ContentType="application/vnd.openxmlformats-officedocument.presentationml.slideLayout+xml"/>
  <Override PartName="/ppt/slideLayouts/slideLayout56.xml" ContentType="application/vnd.openxmlformats-officedocument.presentationml.slideLayout+xml"/>
  <Override PartName="/ppt/slideLayouts/slideLayout5.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1.xml" ContentType="application/vnd.openxmlformats-officedocument.presentationml.slideLayout+xml"/>
  <Override PartName="/ppt/slideLayouts/slideLayout66.xml" ContentType="application/vnd.openxmlformats-officedocument.presentationml.slideLayout+xml"/>
  <Override PartName="/ppt/slideLayouts/slideLayout65.xml" ContentType="application/vnd.openxmlformats-officedocument.presentationml.slideLayout+xml"/>
  <Override PartName="/ppt/slideLayouts/slideLayout64.xml" ContentType="application/vnd.openxmlformats-officedocument.presentationml.slideLayout+xml"/>
  <Override PartName="/ppt/slideLayouts/slideLayout6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44.xml" ContentType="application/vnd.openxmlformats-officedocument.presentationml.slideLayout+xml"/>
  <Override PartName="/ppt/slideLayouts/slideLayout43.xml" ContentType="application/vnd.openxmlformats-officedocument.presentationml.slideLayout+xml"/>
  <Override PartName="/ppt/slideLayouts/slideLayout42.xml" ContentType="application/vnd.openxmlformats-officedocument.presentationml.slideLayout+xml"/>
  <Override PartName="/ppt/slideLayouts/slideLayout45.xml" ContentType="application/vnd.openxmlformats-officedocument.presentationml.slideLayout+xml"/>
  <Override PartName="/ppt/slideLayouts/slideLayout2.xml" ContentType="application/vnd.openxmlformats-officedocument.presentationml.slideLayout+xml"/>
  <Override PartName="/ppt/slideLayouts/slideLayout47.xml" ContentType="application/vnd.openxmlformats-officedocument.presentationml.slideLayout+xml"/>
  <Override PartName="/ppt/slideLayouts/slideLayout51.xml" ContentType="application/vnd.openxmlformats-officedocument.presentationml.slideLayout+xml"/>
  <Override PartName="/ppt/slideLayouts/slideLayout50.xml" ContentType="application/vnd.openxmlformats-officedocument.presentationml.slideLayout+xml"/>
  <Override PartName="/ppt/slideLayouts/slideLayout46.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5.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1.xml" ContentType="application/vnd.openxmlformats-officedocument.customXmlProperties+xml"/>
  <Override PartName="/customXml/itemProps7.xml" ContentType="application/vnd.openxmlformats-officedocument.customXmlProperties+xml"/>
  <Override PartName="/customXml/itemProps6.xml" ContentType="application/vnd.openxmlformats-officedocument.customXmlProperties+xml"/>
  <Override PartName="/customXml/itemProps8.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6"/>
    <p:sldMasterId id="2147483672" r:id="rId7"/>
    <p:sldMasterId id="2147483708" r:id="rId8"/>
    <p:sldMasterId id="2147483720" r:id="rId9"/>
    <p:sldMasterId id="2147483732" r:id="rId10"/>
    <p:sldMasterId id="2147483744" r:id="rId11"/>
  </p:sldMasterIdLst>
  <p:notesMasterIdLst>
    <p:notesMasterId r:id="rId32"/>
  </p:notesMasterIdLst>
  <p:sldIdLst>
    <p:sldId id="299" r:id="rId12"/>
    <p:sldId id="315" r:id="rId13"/>
    <p:sldId id="316" r:id="rId14"/>
    <p:sldId id="275" r:id="rId15"/>
    <p:sldId id="310" r:id="rId16"/>
    <p:sldId id="276" r:id="rId17"/>
    <p:sldId id="269" r:id="rId18"/>
    <p:sldId id="311" r:id="rId19"/>
    <p:sldId id="314" r:id="rId20"/>
    <p:sldId id="320" r:id="rId21"/>
    <p:sldId id="321" r:id="rId22"/>
    <p:sldId id="322" r:id="rId23"/>
    <p:sldId id="323" r:id="rId24"/>
    <p:sldId id="324" r:id="rId25"/>
    <p:sldId id="325" r:id="rId26"/>
    <p:sldId id="326" r:id="rId27"/>
    <p:sldId id="327" r:id="rId28"/>
    <p:sldId id="308" r:id="rId29"/>
    <p:sldId id="328" r:id="rId30"/>
    <p:sldId id="329" r:id="rId31"/>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66"/>
    <a:srgbClr val="008080"/>
    <a:srgbClr val="73737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94660"/>
  </p:normalViewPr>
  <p:slideViewPr>
    <p:cSldViewPr>
      <p:cViewPr varScale="1">
        <p:scale>
          <a:sx n="63" d="100"/>
          <a:sy n="63" d="100"/>
        </p:scale>
        <p:origin x="632" y="5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customXml" Target="../customXml/item8.xml"/><Relationship Id="rId21" Type="http://schemas.openxmlformats.org/officeDocument/2006/relationships/slide" Target="slides/slide10.xml"/><Relationship Id="rId34" Type="http://schemas.openxmlformats.org/officeDocument/2006/relationships/viewProps" Target="viewProps.xml"/><Relationship Id="rId7" Type="http://schemas.openxmlformats.org/officeDocument/2006/relationships/slideMaster" Target="slideMasters/slideMaster2.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presProps" Target="presProps.xml"/><Relationship Id="rId38" Type="http://schemas.openxmlformats.org/officeDocument/2006/relationships/customXml" Target="../customXml/item7.xml"/><Relationship Id="rId2" Type="http://schemas.openxmlformats.org/officeDocument/2006/relationships/customXml" Target="../customXml/item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Master" Target="slideMasters/slideMaster6.xml"/><Relationship Id="rId24" Type="http://schemas.openxmlformats.org/officeDocument/2006/relationships/slide" Target="slides/slide13.xml"/><Relationship Id="rId32" Type="http://schemas.openxmlformats.org/officeDocument/2006/relationships/notesMaster" Target="notesMasters/notesMaster1.xml"/><Relationship Id="rId37" Type="http://schemas.openxmlformats.org/officeDocument/2006/relationships/customXml" Target="../customXml/item6.xml"/><Relationship Id="rId5" Type="http://schemas.openxmlformats.org/officeDocument/2006/relationships/customXml" Target="../customXml/item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tableStyles" Target="tableStyles.xml"/><Relationship Id="rId10" Type="http://schemas.openxmlformats.org/officeDocument/2006/relationships/slideMaster" Target="slideMasters/slideMaster5.xml"/><Relationship Id="rId19" Type="http://schemas.openxmlformats.org/officeDocument/2006/relationships/slide" Target="slides/slide8.xml"/><Relationship Id="rId31" Type="http://schemas.openxmlformats.org/officeDocument/2006/relationships/slide" Target="slides/slide20.xml"/><Relationship Id="rId4" Type="http://schemas.openxmlformats.org/officeDocument/2006/relationships/customXml" Target="../customXml/item4.xml"/><Relationship Id="rId9" Type="http://schemas.openxmlformats.org/officeDocument/2006/relationships/slideMaster" Target="slideMasters/slideMaster4.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theme" Target="theme/theme1.xml"/><Relationship Id="rId8" Type="http://schemas.openxmlformats.org/officeDocument/2006/relationships/slideMaster" Target="slideMasters/slideMaster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9562D03D-C460-404F-B9EA-4BF1FF3860A5}" type="datetimeFigureOut">
              <a:rPr lang="en-US" smtClean="0"/>
              <a:t>3/20/2018</a:t>
            </a:fld>
            <a:endParaRPr lang="en-US"/>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05E7F073-CE9B-41E7-BF76-885FA17CC576}" type="slidenum">
              <a:rPr lang="en-US" smtClean="0"/>
              <a:t>‹#›</a:t>
            </a:fld>
            <a:endParaRPr lang="en-US"/>
          </a:p>
        </p:txBody>
      </p:sp>
    </p:spTree>
    <p:extLst>
      <p:ext uri="{BB962C8B-B14F-4D97-AF65-F5344CB8AC3E}">
        <p14:creationId xmlns:p14="http://schemas.microsoft.com/office/powerpoint/2010/main" val="2943600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7" name="Slide Number Placeholder 5"/>
          <p:cNvSpPr>
            <a:spLocks noGrp="1"/>
          </p:cNvSpPr>
          <p:nvPr>
            <p:ph type="sldNum" sz="quarter" idx="12"/>
          </p:nvPr>
        </p:nvSpPr>
        <p:spPr>
          <a:xfrm>
            <a:off x="3581400" y="6492875"/>
            <a:ext cx="2133600" cy="365125"/>
          </a:xfrm>
          <a:prstGeom prst="rect">
            <a:avLst/>
          </a:prstGeom>
        </p:spPr>
        <p:txBody>
          <a:bodyPr/>
          <a:lstStyle>
            <a:lvl1pPr algn="ctr">
              <a:defRPr sz="1050">
                <a:solidFill>
                  <a:schemeClr val="tx1"/>
                </a:solidFill>
              </a:defRPr>
            </a:lvl1pPr>
          </a:lstStyle>
          <a:p>
            <a:fld id="{87CB595B-D120-4387-B867-66D495EF7EBD}" type="slidenum">
              <a:rPr lang="en-US" smtClean="0"/>
              <a:pPr/>
              <a:t>‹#›</a:t>
            </a:fld>
            <a:endParaRPr lang="en-US" dirty="0"/>
          </a:p>
        </p:txBody>
      </p:sp>
    </p:spTree>
    <p:extLst>
      <p:ext uri="{BB962C8B-B14F-4D97-AF65-F5344CB8AC3E}">
        <p14:creationId xmlns:p14="http://schemas.microsoft.com/office/powerpoint/2010/main" val="1864422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7" name="Slide Number Placeholder 3"/>
          <p:cNvSpPr>
            <a:spLocks noGrp="1"/>
          </p:cNvSpPr>
          <p:nvPr>
            <p:ph type="sldNum" sz="quarter" idx="12"/>
          </p:nvPr>
        </p:nvSpPr>
        <p:spPr>
          <a:xfrm>
            <a:off x="3581400" y="6492875"/>
            <a:ext cx="2133600" cy="365125"/>
          </a:xfrm>
        </p:spPr>
        <p:txBody>
          <a:bodyPr anchor="ct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33098140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7" name="Slide Number Placeholder 3"/>
          <p:cNvSpPr>
            <a:spLocks noGrp="1"/>
          </p:cNvSpPr>
          <p:nvPr>
            <p:ph type="sldNum" sz="quarter" idx="12"/>
          </p:nvPr>
        </p:nvSpPr>
        <p:spPr>
          <a:xfrm>
            <a:off x="3581400" y="6492875"/>
            <a:ext cx="2133600" cy="365125"/>
          </a:xfrm>
        </p:spPr>
        <p:txBody>
          <a:bodyPr anchor="ct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643043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dirty="0">
              <a:solidFill>
                <a:prstClr val="black">
                  <a:tint val="75000"/>
                </a:prstClr>
              </a:solidFill>
            </a:endParaRPr>
          </a:p>
        </p:txBody>
      </p:sp>
      <p:sp>
        <p:nvSpPr>
          <p:cNvPr id="8" name="Slide Number Placeholder 3"/>
          <p:cNvSpPr>
            <a:spLocks noGrp="1"/>
          </p:cNvSpPr>
          <p:nvPr>
            <p:ph type="sldNum" sz="quarter" idx="12"/>
          </p:nvPr>
        </p:nvSpPr>
        <p:spPr>
          <a:xfrm>
            <a:off x="3581400" y="6492875"/>
            <a:ext cx="2133600" cy="365125"/>
          </a:xfrm>
        </p:spPr>
        <p:txBody>
          <a:bodyPr anchor="ct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9069744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dirty="0">
              <a:solidFill>
                <a:prstClr val="black">
                  <a:tint val="75000"/>
                </a:prstClr>
              </a:solidFill>
            </a:endParaRPr>
          </a:p>
        </p:txBody>
      </p:sp>
      <p:sp>
        <p:nvSpPr>
          <p:cNvPr id="10" name="Slide Number Placeholder 3"/>
          <p:cNvSpPr>
            <a:spLocks noGrp="1"/>
          </p:cNvSpPr>
          <p:nvPr>
            <p:ph type="sldNum" sz="quarter" idx="12"/>
          </p:nvPr>
        </p:nvSpPr>
        <p:spPr>
          <a:xfrm>
            <a:off x="3581400" y="6492875"/>
            <a:ext cx="2133600" cy="365125"/>
          </a:xfrm>
        </p:spPr>
        <p:txBody>
          <a:bodyPr anchor="ct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4162017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dirty="0">
              <a:solidFill>
                <a:prstClr val="black">
                  <a:tint val="75000"/>
                </a:prstClr>
              </a:solidFill>
            </a:endParaRPr>
          </a:p>
        </p:txBody>
      </p:sp>
      <p:sp>
        <p:nvSpPr>
          <p:cNvPr id="6" name="Slide Number Placeholder 3"/>
          <p:cNvSpPr>
            <a:spLocks noGrp="1"/>
          </p:cNvSpPr>
          <p:nvPr>
            <p:ph type="sldNum" sz="quarter" idx="12"/>
          </p:nvPr>
        </p:nvSpPr>
        <p:spPr>
          <a:xfrm>
            <a:off x="3581400" y="6492875"/>
            <a:ext cx="2133600" cy="365125"/>
          </a:xfrm>
        </p:spPr>
        <p:txBody>
          <a:bodyPr anchor="ct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1462523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solidFill>
                <a:prstClr val="black">
                  <a:tint val="75000"/>
                </a:prstClr>
              </a:solidFill>
            </a:endParaRPr>
          </a:p>
        </p:txBody>
      </p:sp>
      <p:sp>
        <p:nvSpPr>
          <p:cNvPr id="5" name="Slide Number Placeholder 3"/>
          <p:cNvSpPr>
            <a:spLocks noGrp="1"/>
          </p:cNvSpPr>
          <p:nvPr>
            <p:ph type="sldNum" sz="quarter" idx="12"/>
          </p:nvPr>
        </p:nvSpPr>
        <p:spPr>
          <a:xfrm>
            <a:off x="3581400" y="6492875"/>
            <a:ext cx="2133600" cy="365125"/>
          </a:xfrm>
        </p:spPr>
        <p:txBody>
          <a:bodyPr anchor="ct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1854814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dirty="0">
              <a:solidFill>
                <a:prstClr val="black">
                  <a:tint val="75000"/>
                </a:prstClr>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7CB595B-D120-4387-B867-66D495EF7EBD}"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9979473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dirty="0">
              <a:solidFill>
                <a:prstClr val="black">
                  <a:tint val="75000"/>
                </a:prstClr>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7CB595B-D120-4387-B867-66D495EF7EBD}"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559438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7CB595B-D120-4387-B867-66D495EF7EBD}"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8698422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7CB595B-D120-4387-B867-66D495EF7EBD}"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0861905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7" name="Slide Number Placeholder 3"/>
          <p:cNvSpPr>
            <a:spLocks noGrp="1"/>
          </p:cNvSpPr>
          <p:nvPr>
            <p:ph type="sldNum" sz="quarter" idx="12"/>
          </p:nvPr>
        </p:nvSpPr>
        <p:spPr>
          <a:xfrm>
            <a:off x="3581400" y="6492875"/>
            <a:ext cx="2133600" cy="365125"/>
          </a:xfrm>
        </p:spPr>
        <p:txBody>
          <a:bodyP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34363211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7" name="Slide Number Placeholder 3"/>
          <p:cNvSpPr>
            <a:spLocks noGrp="1"/>
          </p:cNvSpPr>
          <p:nvPr>
            <p:ph type="sldNum" sz="quarter" idx="12"/>
          </p:nvPr>
        </p:nvSpPr>
        <p:spPr>
          <a:xfrm>
            <a:off x="3581400" y="6492875"/>
            <a:ext cx="2133600" cy="365125"/>
          </a:xfrm>
        </p:spPr>
        <p:txBody>
          <a:bodyP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34172982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7" name="Slide Number Placeholder 3"/>
          <p:cNvSpPr>
            <a:spLocks noGrp="1"/>
          </p:cNvSpPr>
          <p:nvPr>
            <p:ph type="sldNum" sz="quarter" idx="12"/>
          </p:nvPr>
        </p:nvSpPr>
        <p:spPr>
          <a:xfrm>
            <a:off x="3581400" y="6492875"/>
            <a:ext cx="2133600" cy="365125"/>
          </a:xfrm>
        </p:spPr>
        <p:txBody>
          <a:bodyP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20756233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dirty="0">
              <a:solidFill>
                <a:prstClr val="black">
                  <a:tint val="75000"/>
                </a:prstClr>
              </a:solidFill>
            </a:endParaRPr>
          </a:p>
        </p:txBody>
      </p:sp>
      <p:sp>
        <p:nvSpPr>
          <p:cNvPr id="8" name="Slide Number Placeholder 3"/>
          <p:cNvSpPr>
            <a:spLocks noGrp="1"/>
          </p:cNvSpPr>
          <p:nvPr>
            <p:ph type="sldNum" sz="quarter" idx="12"/>
          </p:nvPr>
        </p:nvSpPr>
        <p:spPr>
          <a:xfrm>
            <a:off x="3581400" y="6492875"/>
            <a:ext cx="2133600" cy="365125"/>
          </a:xfrm>
        </p:spPr>
        <p:txBody>
          <a:bodyP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22438143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dirty="0">
              <a:solidFill>
                <a:prstClr val="black">
                  <a:tint val="75000"/>
                </a:prstClr>
              </a:solidFill>
            </a:endParaRPr>
          </a:p>
        </p:txBody>
      </p:sp>
      <p:sp>
        <p:nvSpPr>
          <p:cNvPr id="10" name="Slide Number Placeholder 3"/>
          <p:cNvSpPr>
            <a:spLocks noGrp="1"/>
          </p:cNvSpPr>
          <p:nvPr>
            <p:ph type="sldNum" sz="quarter" idx="12"/>
          </p:nvPr>
        </p:nvSpPr>
        <p:spPr>
          <a:xfrm>
            <a:off x="3581400" y="6492875"/>
            <a:ext cx="2133600" cy="365125"/>
          </a:xfrm>
        </p:spPr>
        <p:txBody>
          <a:bodyP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35964140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dirty="0">
              <a:solidFill>
                <a:prstClr val="black">
                  <a:tint val="75000"/>
                </a:prstClr>
              </a:solidFill>
            </a:endParaRPr>
          </a:p>
        </p:txBody>
      </p:sp>
      <p:sp>
        <p:nvSpPr>
          <p:cNvPr id="6" name="Slide Number Placeholder 3"/>
          <p:cNvSpPr>
            <a:spLocks noGrp="1"/>
          </p:cNvSpPr>
          <p:nvPr>
            <p:ph type="sldNum" sz="quarter" idx="12"/>
          </p:nvPr>
        </p:nvSpPr>
        <p:spPr>
          <a:xfrm>
            <a:off x="3581400" y="6492875"/>
            <a:ext cx="2133600" cy="365125"/>
          </a:xfrm>
        </p:spPr>
        <p:txBody>
          <a:bodyP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41389685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solidFill>
                <a:prstClr val="black">
                  <a:tint val="75000"/>
                </a:prstClr>
              </a:solidFill>
            </a:endParaRPr>
          </a:p>
        </p:txBody>
      </p:sp>
      <p:sp>
        <p:nvSpPr>
          <p:cNvPr id="5" name="Slide Number Placeholder 3"/>
          <p:cNvSpPr>
            <a:spLocks noGrp="1"/>
          </p:cNvSpPr>
          <p:nvPr>
            <p:ph type="sldNum" sz="quarter" idx="12"/>
          </p:nvPr>
        </p:nvSpPr>
        <p:spPr>
          <a:xfrm>
            <a:off x="3581400" y="6492875"/>
            <a:ext cx="2133600" cy="365125"/>
          </a:xfrm>
        </p:spPr>
        <p:txBody>
          <a:bodyP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6284796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dirty="0">
              <a:solidFill>
                <a:prstClr val="black">
                  <a:tint val="75000"/>
                </a:prstClr>
              </a:solidFill>
            </a:endParaRPr>
          </a:p>
        </p:txBody>
      </p:sp>
      <p:sp>
        <p:nvSpPr>
          <p:cNvPr id="8" name="Slide Number Placeholder 3"/>
          <p:cNvSpPr>
            <a:spLocks noGrp="1"/>
          </p:cNvSpPr>
          <p:nvPr>
            <p:ph type="sldNum" sz="quarter" idx="12"/>
          </p:nvPr>
        </p:nvSpPr>
        <p:spPr>
          <a:xfrm>
            <a:off x="3581400" y="6492875"/>
            <a:ext cx="2133600" cy="365125"/>
          </a:xfrm>
          <a:prstGeom prst="rect">
            <a:avLst/>
          </a:prstGeom>
        </p:spPr>
        <p:txBody>
          <a:bodyP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8036793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dirty="0">
              <a:solidFill>
                <a:prstClr val="black">
                  <a:tint val="75000"/>
                </a:prstClr>
              </a:solidFill>
            </a:endParaRPr>
          </a:p>
        </p:txBody>
      </p:sp>
      <p:sp>
        <p:nvSpPr>
          <p:cNvPr id="9" name="Slide Number Placeholder 3"/>
          <p:cNvSpPr>
            <a:spLocks noGrp="1"/>
          </p:cNvSpPr>
          <p:nvPr>
            <p:ph type="sldNum" sz="quarter" idx="12"/>
          </p:nvPr>
        </p:nvSpPr>
        <p:spPr>
          <a:xfrm>
            <a:off x="3581400" y="6492875"/>
            <a:ext cx="2133600" cy="365125"/>
          </a:xfrm>
          <a:prstGeom prst="rect">
            <a:avLst/>
          </a:prstGeom>
        </p:spPr>
        <p:txBody>
          <a:bodyP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15480933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7" name="Slide Number Placeholder 3"/>
          <p:cNvSpPr>
            <a:spLocks noGrp="1"/>
          </p:cNvSpPr>
          <p:nvPr>
            <p:ph type="sldNum" sz="quarter" idx="12"/>
          </p:nvPr>
        </p:nvSpPr>
        <p:spPr>
          <a:xfrm>
            <a:off x="3581400" y="6492875"/>
            <a:ext cx="2133600" cy="365125"/>
          </a:xfrm>
          <a:prstGeom prst="rect">
            <a:avLst/>
          </a:prstGeom>
        </p:spPr>
        <p:txBody>
          <a:bodyP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20435059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7" name="Slide Number Placeholder 3"/>
          <p:cNvSpPr>
            <a:spLocks noGrp="1"/>
          </p:cNvSpPr>
          <p:nvPr>
            <p:ph type="sldNum" sz="quarter" idx="12"/>
          </p:nvPr>
        </p:nvSpPr>
        <p:spPr>
          <a:xfrm>
            <a:off x="3581400" y="6492875"/>
            <a:ext cx="2133600" cy="365125"/>
          </a:xfrm>
          <a:prstGeom prst="rect">
            <a:avLst/>
          </a:prstGeom>
        </p:spPr>
        <p:txBody>
          <a:bodyP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24301309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7" name="Slide Number Placeholder 5"/>
          <p:cNvSpPr>
            <a:spLocks noGrp="1"/>
          </p:cNvSpPr>
          <p:nvPr>
            <p:ph type="sldNum" sz="quarter" idx="12"/>
          </p:nvPr>
        </p:nvSpPr>
        <p:spPr>
          <a:xfrm>
            <a:off x="3581400" y="6356350"/>
            <a:ext cx="2133600" cy="365125"/>
          </a:xfrm>
          <a:prstGeom prst="rect">
            <a:avLst/>
          </a:prstGeom>
        </p:spPr>
        <p:txBody>
          <a:bodyPr/>
          <a:lstStyle>
            <a:lvl1pPr algn="ctr">
              <a:defRPr sz="1050">
                <a:solidFill>
                  <a:schemeClr val="tx1"/>
                </a:solidFill>
              </a:defRPr>
            </a:lvl1pPr>
          </a:lstStyle>
          <a:p>
            <a:fld id="{87CB595B-D120-4387-B867-66D495EF7EBD}" type="slidenum">
              <a:rPr lang="en-US" smtClean="0"/>
              <a:pPr/>
              <a:t>‹#›</a:t>
            </a:fld>
            <a:endParaRPr lang="en-US" dirty="0"/>
          </a:p>
        </p:txBody>
      </p:sp>
    </p:spTree>
    <p:extLst>
      <p:ext uri="{BB962C8B-B14F-4D97-AF65-F5344CB8AC3E}">
        <p14:creationId xmlns:p14="http://schemas.microsoft.com/office/powerpoint/2010/main" val="23618037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8" name="Slide Number Placeholder 3"/>
          <p:cNvSpPr>
            <a:spLocks noGrp="1"/>
          </p:cNvSpPr>
          <p:nvPr>
            <p:ph type="sldNum" sz="quarter" idx="12"/>
          </p:nvPr>
        </p:nvSpPr>
        <p:spPr>
          <a:xfrm>
            <a:off x="3581400" y="6492875"/>
            <a:ext cx="2133600" cy="365125"/>
          </a:xfrm>
        </p:spPr>
        <p:txBody>
          <a:bodyPr anchor="ctr"/>
          <a:lstStyle/>
          <a:p>
            <a:fld id="{87CB595B-D120-4387-B867-66D495EF7EBD}" type="slidenum">
              <a:rPr lang="en-US" smtClean="0"/>
              <a:pPr/>
              <a:t>‹#›</a:t>
            </a:fld>
            <a:endParaRPr lang="en-US" dirty="0"/>
          </a:p>
        </p:txBody>
      </p:sp>
    </p:spTree>
    <p:extLst>
      <p:ext uri="{BB962C8B-B14F-4D97-AF65-F5344CB8AC3E}">
        <p14:creationId xmlns:p14="http://schemas.microsoft.com/office/powerpoint/2010/main" val="40829394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7" name="Slide Number Placeholder 3"/>
          <p:cNvSpPr>
            <a:spLocks noGrp="1"/>
          </p:cNvSpPr>
          <p:nvPr>
            <p:ph type="sldNum" sz="quarter" idx="12"/>
          </p:nvPr>
        </p:nvSpPr>
        <p:spPr>
          <a:xfrm>
            <a:off x="3581400" y="6492875"/>
            <a:ext cx="2133600" cy="365125"/>
          </a:xfrm>
        </p:spPr>
        <p:txBody>
          <a:bodyPr anchor="ctr"/>
          <a:lstStyle/>
          <a:p>
            <a:fld id="{87CB595B-D120-4387-B867-66D495EF7EBD}" type="slidenum">
              <a:rPr lang="en-US" smtClean="0"/>
              <a:pPr/>
              <a:t>‹#›</a:t>
            </a:fld>
            <a:endParaRPr lang="en-US" dirty="0"/>
          </a:p>
        </p:txBody>
      </p:sp>
    </p:spTree>
    <p:extLst>
      <p:ext uri="{BB962C8B-B14F-4D97-AF65-F5344CB8AC3E}">
        <p14:creationId xmlns:p14="http://schemas.microsoft.com/office/powerpoint/2010/main" val="259550531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dirty="0">
              <a:solidFill>
                <a:prstClr val="black">
                  <a:tint val="75000"/>
                </a:prstClr>
              </a:solidFill>
            </a:endParaRPr>
          </a:p>
        </p:txBody>
      </p:sp>
      <p:sp>
        <p:nvSpPr>
          <p:cNvPr id="8" name="Slide Number Placeholder 3"/>
          <p:cNvSpPr>
            <a:spLocks noGrp="1"/>
          </p:cNvSpPr>
          <p:nvPr>
            <p:ph type="sldNum" sz="quarter" idx="12"/>
          </p:nvPr>
        </p:nvSpPr>
        <p:spPr>
          <a:xfrm>
            <a:off x="3581400" y="6492875"/>
            <a:ext cx="2133600" cy="365125"/>
          </a:xfrm>
        </p:spPr>
        <p:txBody>
          <a:bodyPr anchor="ctr"/>
          <a:lstStyle/>
          <a:p>
            <a:fld id="{87CB595B-D120-4387-B867-66D495EF7EBD}" type="slidenum">
              <a:rPr lang="en-US" smtClean="0"/>
              <a:pPr/>
              <a:t>‹#›</a:t>
            </a:fld>
            <a:endParaRPr lang="en-US" dirty="0"/>
          </a:p>
        </p:txBody>
      </p:sp>
    </p:spTree>
    <p:extLst>
      <p:ext uri="{BB962C8B-B14F-4D97-AF65-F5344CB8AC3E}">
        <p14:creationId xmlns:p14="http://schemas.microsoft.com/office/powerpoint/2010/main" val="33627519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a:xfrm>
            <a:off x="3810000" y="6400800"/>
            <a:ext cx="2133600" cy="365125"/>
          </a:xfrm>
          <a:prstGeom prst="rect">
            <a:avLst/>
          </a:prstGeom>
        </p:spPr>
        <p:txBody>
          <a:bodyPr anchor="ctr"/>
          <a:lstStyle>
            <a:lvl1pPr>
              <a:defRPr>
                <a:solidFill>
                  <a:schemeClr val="tx1"/>
                </a:solidFill>
              </a:defRPr>
            </a:lvl1pPr>
          </a:lstStyle>
          <a:p>
            <a:fld id="{87CB595B-D120-4387-B867-66D495EF7EBD}" type="slidenum">
              <a:rPr lang="en-US" smtClean="0"/>
              <a:pPr/>
              <a:t>‹#›</a:t>
            </a:fld>
            <a:endParaRPr lang="en-US" dirty="0"/>
          </a:p>
        </p:txBody>
      </p:sp>
    </p:spTree>
    <p:extLst>
      <p:ext uri="{BB962C8B-B14F-4D97-AF65-F5344CB8AC3E}">
        <p14:creationId xmlns:p14="http://schemas.microsoft.com/office/powerpoint/2010/main" val="12287871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dirty="0">
              <a:solidFill>
                <a:prstClr val="black">
                  <a:tint val="75000"/>
                </a:prstClr>
              </a:solidFill>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87CB595B-D120-4387-B867-66D495EF7EBD}"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7177614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solidFill>
                <a:prstClr val="black">
                  <a:tint val="75000"/>
                </a:prstClr>
              </a:solidFill>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87CB595B-D120-4387-B867-66D495EF7EBD}"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63549370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dirty="0">
              <a:solidFill>
                <a:prstClr val="black">
                  <a:tint val="75000"/>
                </a:prstClr>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7CB595B-D120-4387-B867-66D495EF7EBD}"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97410643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dirty="0">
              <a:solidFill>
                <a:prstClr val="black">
                  <a:tint val="75000"/>
                </a:prstClr>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7CB595B-D120-4387-B867-66D495EF7EBD}"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96486818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7CB595B-D120-4387-B867-66D495EF7EBD}"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5527738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7CB595B-D120-4387-B867-66D495EF7EBD}"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5457131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a:solidFill>
                <a:prstClr val="white"/>
              </a:solidFill>
            </a:endParaRPr>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3" name="Slide Number Placeholder 3"/>
          <p:cNvSpPr>
            <a:spLocks noGrp="1"/>
          </p:cNvSpPr>
          <p:nvPr>
            <p:ph type="sldNum" sz="quarter" idx="12"/>
          </p:nvPr>
        </p:nvSpPr>
        <p:spPr>
          <a:xfrm>
            <a:off x="3581400" y="6492875"/>
            <a:ext cx="2133600" cy="365125"/>
          </a:xfrm>
          <a:prstGeom prst="rect">
            <a:avLst/>
          </a:prstGeom>
        </p:spPr>
        <p:txBody>
          <a:bodyPr anchor="ctr"/>
          <a:lstStyle>
            <a:lvl1pPr algn="ctr">
              <a:defRPr sz="1050">
                <a:solidFill>
                  <a:schemeClr val="tx1"/>
                </a:solidFill>
                <a:latin typeface="Calibri" panose="020F0502020204030204" pitchFamily="34" charset="0"/>
              </a:defRPr>
            </a:lvl1pPr>
          </a:lstStyle>
          <a:p>
            <a:fld id="{4510C127-CB60-4AAD-822D-2049BDE3303E}" type="slidenum">
              <a:rPr lang="en-US" smtClean="0"/>
              <a:pPr/>
              <a:t>‹#›</a:t>
            </a:fld>
            <a:endParaRPr lang="en-US" dirty="0"/>
          </a:p>
        </p:txBody>
      </p:sp>
    </p:spTree>
    <p:extLst>
      <p:ext uri="{BB962C8B-B14F-4D97-AF65-F5344CB8AC3E}">
        <p14:creationId xmlns:p14="http://schemas.microsoft.com/office/powerpoint/2010/main" val="85235741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Title 6"/>
          <p:cNvSpPr>
            <a:spLocks noGrp="1"/>
          </p:cNvSpPr>
          <p:nvPr>
            <p:ph type="title"/>
          </p:nvPr>
        </p:nvSpPr>
        <p:spPr/>
        <p:txBody>
          <a:bodyPr rtlCol="0"/>
          <a:lstStyle/>
          <a:p>
            <a:r>
              <a:rPr kumimoji="0" lang="en-US" smtClean="0"/>
              <a:t>Click to edit Master title style</a:t>
            </a:r>
            <a:endParaRPr kumimoji="0" lang="en-US"/>
          </a:p>
        </p:txBody>
      </p:sp>
      <p:sp>
        <p:nvSpPr>
          <p:cNvPr id="8" name="Slide Number Placeholder 3"/>
          <p:cNvSpPr>
            <a:spLocks noGrp="1"/>
          </p:cNvSpPr>
          <p:nvPr>
            <p:ph type="sldNum" sz="quarter" idx="12"/>
          </p:nvPr>
        </p:nvSpPr>
        <p:spPr>
          <a:xfrm>
            <a:off x="3581400" y="6492875"/>
            <a:ext cx="2133600" cy="365125"/>
          </a:xfrm>
          <a:prstGeom prst="rect">
            <a:avLst/>
          </a:prstGeom>
        </p:spPr>
        <p:txBody>
          <a:bodyPr anchor="ctr"/>
          <a:lstStyle>
            <a:lvl1pPr algn="ctr">
              <a:defRPr sz="1050">
                <a:solidFill>
                  <a:schemeClr val="tx1"/>
                </a:solidFill>
                <a:latin typeface="Calibri" panose="020F0502020204030204" pitchFamily="34" charset="0"/>
              </a:defRPr>
            </a:lvl1pPr>
          </a:lstStyle>
          <a:p>
            <a:fld id="{4510C127-CB60-4AAD-822D-2049BDE3303E}" type="slidenum">
              <a:rPr lang="en-US" smtClean="0"/>
              <a:pPr/>
              <a:t>‹#›</a:t>
            </a:fld>
            <a:endParaRPr lang="en-US" dirty="0"/>
          </a:p>
        </p:txBody>
      </p:sp>
    </p:spTree>
    <p:extLst>
      <p:ext uri="{BB962C8B-B14F-4D97-AF65-F5344CB8AC3E}">
        <p14:creationId xmlns:p14="http://schemas.microsoft.com/office/powerpoint/2010/main" val="170458553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base">
              <a:spcBef>
                <a:spcPct val="0"/>
              </a:spcBef>
              <a:spcAft>
                <a:spcPct val="0"/>
              </a:spcAft>
            </a:pPr>
            <a:endParaRPr lang="en-US">
              <a:solidFill>
                <a:prstClr val="white"/>
              </a:solidFill>
            </a:endParaRPr>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base">
              <a:spcBef>
                <a:spcPct val="0"/>
              </a:spcBef>
              <a:spcAft>
                <a:spcPct val="0"/>
              </a:spcAft>
            </a:pPr>
            <a:endParaRPr lang="en-US">
              <a:solidFill>
                <a:prstClr val="white"/>
              </a:solidFill>
            </a:endParaRPr>
          </a:p>
        </p:txBody>
      </p:sp>
      <p:sp>
        <p:nvSpPr>
          <p:cNvPr id="10" name="Slide Number Placeholder 3"/>
          <p:cNvSpPr>
            <a:spLocks noGrp="1"/>
          </p:cNvSpPr>
          <p:nvPr>
            <p:ph type="sldNum" sz="quarter" idx="12"/>
          </p:nvPr>
        </p:nvSpPr>
        <p:spPr>
          <a:xfrm>
            <a:off x="3581400" y="6492875"/>
            <a:ext cx="2133600" cy="365125"/>
          </a:xfrm>
          <a:prstGeom prst="rect">
            <a:avLst/>
          </a:prstGeom>
        </p:spPr>
        <p:txBody>
          <a:bodyPr anchor="ctr"/>
          <a:lstStyle>
            <a:lvl1pPr algn="ctr">
              <a:defRPr sz="1050">
                <a:solidFill>
                  <a:schemeClr val="bg1"/>
                </a:solidFill>
                <a:latin typeface="Calibri" panose="020F0502020204030204" pitchFamily="34" charset="0"/>
              </a:defRPr>
            </a:lvl1pPr>
          </a:lstStyle>
          <a:p>
            <a:fld id="{4510C127-CB60-4AAD-822D-2049BDE3303E}" type="slidenum">
              <a:rPr lang="en-US" smtClean="0"/>
              <a:pPr/>
              <a:t>‹#›</a:t>
            </a:fld>
            <a:endParaRPr lang="en-US" dirty="0"/>
          </a:p>
        </p:txBody>
      </p:sp>
    </p:spTree>
    <p:extLst>
      <p:ext uri="{BB962C8B-B14F-4D97-AF65-F5344CB8AC3E}">
        <p14:creationId xmlns:p14="http://schemas.microsoft.com/office/powerpoint/2010/main" val="1747210194"/>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Title 7"/>
          <p:cNvSpPr>
            <a:spLocks noGrp="1"/>
          </p:cNvSpPr>
          <p:nvPr>
            <p:ph type="title"/>
          </p:nvPr>
        </p:nvSpPr>
        <p:spPr/>
        <p:txBody>
          <a:bodyPr rtlCol="0"/>
          <a:lstStyle/>
          <a:p>
            <a:r>
              <a:rPr kumimoji="0" lang="en-US" smtClean="0"/>
              <a:t>Click to edit Master title style</a:t>
            </a:r>
            <a:endParaRPr kumimoji="0" lang="en-US"/>
          </a:p>
        </p:txBody>
      </p:sp>
      <p:sp>
        <p:nvSpPr>
          <p:cNvPr id="9" name="Slide Number Placeholder 3"/>
          <p:cNvSpPr>
            <a:spLocks noGrp="1"/>
          </p:cNvSpPr>
          <p:nvPr>
            <p:ph type="sldNum" sz="quarter" idx="12"/>
          </p:nvPr>
        </p:nvSpPr>
        <p:spPr>
          <a:xfrm>
            <a:off x="3581400" y="6492875"/>
            <a:ext cx="2133600" cy="365125"/>
          </a:xfrm>
          <a:prstGeom prst="rect">
            <a:avLst/>
          </a:prstGeom>
        </p:spPr>
        <p:txBody>
          <a:bodyPr anchor="ctr"/>
          <a:lstStyle>
            <a:lvl1pPr algn="ctr">
              <a:defRPr sz="1050">
                <a:solidFill>
                  <a:schemeClr val="bg1"/>
                </a:solidFill>
                <a:latin typeface="Calibri" panose="020F0502020204030204" pitchFamily="34" charset="0"/>
              </a:defRPr>
            </a:lvl1pPr>
          </a:lstStyle>
          <a:p>
            <a:fld id="{4510C127-CB60-4AAD-822D-2049BDE3303E}" type="slidenum">
              <a:rPr lang="en-US" smtClean="0"/>
              <a:pPr/>
              <a:t>‹#›</a:t>
            </a:fld>
            <a:endParaRPr lang="en-US" dirty="0"/>
          </a:p>
        </p:txBody>
      </p:sp>
    </p:spTree>
    <p:extLst>
      <p:ext uri="{BB962C8B-B14F-4D97-AF65-F5344CB8AC3E}">
        <p14:creationId xmlns:p14="http://schemas.microsoft.com/office/powerpoint/2010/main" val="797767691"/>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Slide Number Placeholder 3"/>
          <p:cNvSpPr>
            <a:spLocks noGrp="1"/>
          </p:cNvSpPr>
          <p:nvPr>
            <p:ph type="sldNum" sz="quarter" idx="12"/>
          </p:nvPr>
        </p:nvSpPr>
        <p:spPr>
          <a:xfrm>
            <a:off x="3581400" y="6492875"/>
            <a:ext cx="2133600" cy="365125"/>
          </a:xfrm>
          <a:prstGeom prst="rect">
            <a:avLst/>
          </a:prstGeom>
        </p:spPr>
        <p:txBody>
          <a:bodyPr anchor="ctr"/>
          <a:lstStyle>
            <a:lvl1pPr algn="ctr">
              <a:defRPr sz="1050">
                <a:solidFill>
                  <a:schemeClr val="tx1"/>
                </a:solidFill>
                <a:latin typeface="Calibri" panose="020F0502020204030204" pitchFamily="34" charset="0"/>
              </a:defRPr>
            </a:lvl1pPr>
          </a:lstStyle>
          <a:p>
            <a:fld id="{4510C127-CB60-4AAD-822D-2049BDE3303E}" type="slidenum">
              <a:rPr lang="en-US" smtClean="0"/>
              <a:pPr/>
              <a:t>‹#›</a:t>
            </a:fld>
            <a:endParaRPr lang="en-US" dirty="0"/>
          </a:p>
        </p:txBody>
      </p:sp>
    </p:spTree>
    <p:extLst>
      <p:ext uri="{BB962C8B-B14F-4D97-AF65-F5344CB8AC3E}">
        <p14:creationId xmlns:p14="http://schemas.microsoft.com/office/powerpoint/2010/main" val="2210714298"/>
      </p:ext>
    </p:extLst>
  </p:cSld>
  <p:clrMapOvr>
    <a:overrideClrMapping bg1="lt1" tx1="dk1" bg2="lt2" tx2="dk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r>
              <a:rPr kumimoji="0" lang="en-US" smtClean="0"/>
              <a:t>Click to edit Master title style</a:t>
            </a:r>
            <a:endParaRPr kumimoji="0" lang="en-US"/>
          </a:p>
        </p:txBody>
      </p:sp>
      <p:sp>
        <p:nvSpPr>
          <p:cNvPr id="7" name="Slide Number Placeholder 3"/>
          <p:cNvSpPr>
            <a:spLocks noGrp="1"/>
          </p:cNvSpPr>
          <p:nvPr>
            <p:ph type="sldNum" sz="quarter" idx="12"/>
          </p:nvPr>
        </p:nvSpPr>
        <p:spPr>
          <a:xfrm>
            <a:off x="3581400" y="6492875"/>
            <a:ext cx="2133600" cy="365125"/>
          </a:xfrm>
          <a:prstGeom prst="rect">
            <a:avLst/>
          </a:prstGeom>
        </p:spPr>
        <p:txBody>
          <a:bodyPr anchor="ctr"/>
          <a:lstStyle>
            <a:lvl1pPr algn="ctr">
              <a:defRPr sz="1050">
                <a:solidFill>
                  <a:schemeClr val="bg1"/>
                </a:solidFill>
                <a:latin typeface="Calibri" panose="020F0502020204030204" pitchFamily="34" charset="0"/>
              </a:defRPr>
            </a:lvl1pPr>
          </a:lstStyle>
          <a:p>
            <a:fld id="{4510C127-CB60-4AAD-822D-2049BDE3303E}" type="slidenum">
              <a:rPr lang="en-US" smtClean="0"/>
              <a:pPr/>
              <a:t>‹#›</a:t>
            </a:fld>
            <a:endParaRPr lang="en-US" dirty="0"/>
          </a:p>
        </p:txBody>
      </p:sp>
    </p:spTree>
    <p:extLst>
      <p:ext uri="{BB962C8B-B14F-4D97-AF65-F5344CB8AC3E}">
        <p14:creationId xmlns:p14="http://schemas.microsoft.com/office/powerpoint/2010/main" val="3337621042"/>
      </p:ext>
    </p:extLst>
  </p:cSld>
  <p:clrMapOvr>
    <a:overrideClrMapping bg1="dk1" tx1="lt1" bg2="dk2" tx2="lt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a:xfrm>
            <a:off x="3581400" y="6492875"/>
            <a:ext cx="2133600" cy="365125"/>
          </a:xfrm>
          <a:prstGeom prst="rect">
            <a:avLst/>
          </a:prstGeom>
        </p:spPr>
        <p:txBody>
          <a:bodyPr anchor="ctr"/>
          <a:lstStyle>
            <a:lvl1pPr algn="ctr">
              <a:defRPr sz="1050">
                <a:solidFill>
                  <a:schemeClr val="tx1"/>
                </a:solidFill>
                <a:latin typeface="Calibri" panose="020F0502020204030204" pitchFamily="34" charset="0"/>
              </a:defRPr>
            </a:lvl1pPr>
          </a:lstStyle>
          <a:p>
            <a:fld id="{4510C127-CB60-4AAD-822D-2049BDE3303E}" type="slidenum">
              <a:rPr lang="en-US" smtClean="0"/>
              <a:pPr/>
              <a:t>‹#›</a:t>
            </a:fld>
            <a:endParaRPr lang="en-US" dirty="0"/>
          </a:p>
        </p:txBody>
      </p:sp>
    </p:spTree>
    <p:extLst>
      <p:ext uri="{BB962C8B-B14F-4D97-AF65-F5344CB8AC3E}">
        <p14:creationId xmlns:p14="http://schemas.microsoft.com/office/powerpoint/2010/main" val="299457476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639363660"/>
      </p:ext>
    </p:extLst>
  </p:cSld>
  <p:clrMapOvr>
    <a:overrideClrMapping bg1="lt1" tx1="dk1" bg2="lt2" tx2="dk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base">
              <a:spcBef>
                <a:spcPct val="0"/>
              </a:spcBef>
              <a:spcAft>
                <a:spcPct val="0"/>
              </a:spcAft>
            </a:pPr>
            <a:endParaRPr lang="en-US">
              <a:solidFill>
                <a:prstClr val="white"/>
              </a:solidFill>
            </a:endParaRPr>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2422310479"/>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48257023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345297297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a:solidFill>
                <a:prstClr val="white"/>
              </a:solidFill>
            </a:endParaRPr>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latin typeface="Arial" charset="0"/>
              </a:endParaRPr>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latin typeface="Arial" charset="0"/>
              </a:endParaRPr>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fontAlgn="base">
                <a:spcBef>
                  <a:spcPct val="0"/>
                </a:spcBef>
                <a:spcAft>
                  <a:spcPct val="0"/>
                </a:spcAft>
              </a:pPr>
              <a:endParaRPr lang="en-US">
                <a:solidFill>
                  <a:prstClr val="white"/>
                </a:solidFill>
              </a:endParaRPr>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pPr>
              <a:defRPr/>
            </a:pPr>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4F81BD">
                  <a:tint val="20000"/>
                </a:srgbClr>
              </a:solidFill>
            </a:endParaRP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pPr>
              <a:defRPr/>
            </a:pPr>
            <a:fld id="{E096EA03-0BAA-465E-BCB8-A0E16FCD5C38}" type="slidenum">
              <a:rPr lang="en-US" smtClean="0"/>
              <a:pPr>
                <a:defRPr/>
              </a:pPr>
              <a:t>‹#›</a:t>
            </a:fld>
            <a:endParaRPr lang="en-US"/>
          </a:p>
        </p:txBody>
      </p:sp>
    </p:spTree>
    <p:extLst>
      <p:ext uri="{BB962C8B-B14F-4D97-AF65-F5344CB8AC3E}">
        <p14:creationId xmlns:p14="http://schemas.microsoft.com/office/powerpoint/2010/main" val="96462344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Title 6"/>
          <p:cNvSpPr>
            <a:spLocks noGrp="1"/>
          </p:cNvSpPr>
          <p:nvPr>
            <p:ph type="title"/>
          </p:nvPr>
        </p:nvSpPr>
        <p:spPr/>
        <p:txBody>
          <a:bodyPr rtlCol="0"/>
          <a:lstStyle/>
          <a:p>
            <a:r>
              <a:rPr kumimoji="0" lang="en-US" smtClean="0"/>
              <a:t>Click to edit Master title style</a:t>
            </a:r>
            <a:endParaRPr kumimoji="0" lang="en-US"/>
          </a:p>
        </p:txBody>
      </p:sp>
      <p:sp>
        <p:nvSpPr>
          <p:cNvPr id="8" name="Slide Number Placeholder 3"/>
          <p:cNvSpPr>
            <a:spLocks noGrp="1"/>
          </p:cNvSpPr>
          <p:nvPr>
            <p:ph type="sldNum" sz="quarter" idx="12"/>
          </p:nvPr>
        </p:nvSpPr>
        <p:spPr>
          <a:xfrm>
            <a:off x="3581400" y="6492875"/>
            <a:ext cx="2133600" cy="365125"/>
          </a:xfrm>
        </p:spPr>
        <p:txBody>
          <a:bodyPr anchor="ctr"/>
          <a:lstStyle>
            <a:lvl1pPr algn="ctr">
              <a:defRPr sz="1050">
                <a:solidFill>
                  <a:schemeClr val="tx1"/>
                </a:solidFill>
                <a:latin typeface="Calibri" panose="020F0502020204030204" pitchFamily="34" charset="0"/>
              </a:defRPr>
            </a:lvl1pPr>
          </a:lstStyle>
          <a:p>
            <a:fld id="{4510C127-CB60-4AAD-822D-2049BDE3303E}" type="slidenum">
              <a:rPr lang="en-US" smtClean="0"/>
              <a:pPr/>
              <a:t>‹#›</a:t>
            </a:fld>
            <a:endParaRPr lang="en-US" dirty="0"/>
          </a:p>
        </p:txBody>
      </p:sp>
    </p:spTree>
    <p:extLst>
      <p:ext uri="{BB962C8B-B14F-4D97-AF65-F5344CB8AC3E}">
        <p14:creationId xmlns:p14="http://schemas.microsoft.com/office/powerpoint/2010/main" val="4026717882"/>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base">
              <a:spcBef>
                <a:spcPct val="0"/>
              </a:spcBef>
              <a:spcAft>
                <a:spcPct val="0"/>
              </a:spcAft>
            </a:pPr>
            <a:endParaRPr lang="en-US">
              <a:solidFill>
                <a:prstClr val="white"/>
              </a:solidFill>
            </a:endParaRPr>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base">
              <a:spcBef>
                <a:spcPct val="0"/>
              </a:spcBef>
              <a:spcAft>
                <a:spcPct val="0"/>
              </a:spcAft>
            </a:pPr>
            <a:endParaRPr lang="en-US">
              <a:solidFill>
                <a:prstClr val="white"/>
              </a:solidFill>
            </a:endParaRPr>
          </a:p>
        </p:txBody>
      </p:sp>
      <p:sp>
        <p:nvSpPr>
          <p:cNvPr id="9" name="Slide Number Placeholder 3"/>
          <p:cNvSpPr>
            <a:spLocks noGrp="1"/>
          </p:cNvSpPr>
          <p:nvPr>
            <p:ph type="sldNum" sz="quarter" idx="12"/>
          </p:nvPr>
        </p:nvSpPr>
        <p:spPr>
          <a:xfrm>
            <a:off x="3581400" y="6492875"/>
            <a:ext cx="2133600" cy="365125"/>
          </a:xfrm>
          <a:prstGeom prst="rect">
            <a:avLst/>
          </a:prstGeom>
        </p:spPr>
        <p:txBody>
          <a:bodyPr anchor="ctr"/>
          <a:lstStyle>
            <a:lvl1pPr algn="ctr">
              <a:defRPr sz="1050">
                <a:solidFill>
                  <a:schemeClr val="bg1"/>
                </a:solidFill>
                <a:latin typeface="Calibri" panose="020F0502020204030204" pitchFamily="34" charset="0"/>
              </a:defRPr>
            </a:lvl1pPr>
          </a:lstStyle>
          <a:p>
            <a:fld id="{4510C127-CB60-4AAD-822D-2049BDE3303E}" type="slidenum">
              <a:rPr lang="en-US" smtClean="0"/>
              <a:pPr/>
              <a:t>‹#›</a:t>
            </a:fld>
            <a:endParaRPr lang="en-US" dirty="0"/>
          </a:p>
        </p:txBody>
      </p:sp>
    </p:spTree>
    <p:extLst>
      <p:ext uri="{BB962C8B-B14F-4D97-AF65-F5344CB8AC3E}">
        <p14:creationId xmlns:p14="http://schemas.microsoft.com/office/powerpoint/2010/main" val="1497977095"/>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Title 7"/>
          <p:cNvSpPr>
            <a:spLocks noGrp="1"/>
          </p:cNvSpPr>
          <p:nvPr>
            <p:ph type="title"/>
          </p:nvPr>
        </p:nvSpPr>
        <p:spPr/>
        <p:txBody>
          <a:bodyPr rtlCol="0"/>
          <a:lstStyle/>
          <a:p>
            <a:r>
              <a:rPr kumimoji="0" lang="en-US" smtClean="0"/>
              <a:t>Click to edit Master title style</a:t>
            </a:r>
            <a:endParaRPr kumimoji="0" lang="en-US"/>
          </a:p>
        </p:txBody>
      </p:sp>
      <p:sp>
        <p:nvSpPr>
          <p:cNvPr id="9" name="Slide Number Placeholder 3"/>
          <p:cNvSpPr>
            <a:spLocks noGrp="1"/>
          </p:cNvSpPr>
          <p:nvPr>
            <p:ph type="sldNum" sz="quarter" idx="12"/>
          </p:nvPr>
        </p:nvSpPr>
        <p:spPr>
          <a:xfrm>
            <a:off x="3581400" y="6492875"/>
            <a:ext cx="2133600" cy="365125"/>
          </a:xfrm>
          <a:prstGeom prst="rect">
            <a:avLst/>
          </a:prstGeom>
        </p:spPr>
        <p:txBody>
          <a:bodyPr anchor="ctr"/>
          <a:lstStyle>
            <a:lvl1pPr algn="ctr">
              <a:defRPr sz="1050">
                <a:solidFill>
                  <a:schemeClr val="bg1"/>
                </a:solidFill>
                <a:latin typeface="Calibri" panose="020F0502020204030204" pitchFamily="34" charset="0"/>
              </a:defRPr>
            </a:lvl1pPr>
          </a:lstStyle>
          <a:p>
            <a:fld id="{4510C127-CB60-4AAD-822D-2049BDE3303E}" type="slidenum">
              <a:rPr lang="en-US" smtClean="0"/>
              <a:pPr/>
              <a:t>‹#›</a:t>
            </a:fld>
            <a:endParaRPr lang="en-US" dirty="0"/>
          </a:p>
        </p:txBody>
      </p:sp>
    </p:spTree>
    <p:extLst>
      <p:ext uri="{BB962C8B-B14F-4D97-AF65-F5344CB8AC3E}">
        <p14:creationId xmlns:p14="http://schemas.microsoft.com/office/powerpoint/2010/main" val="2020128192"/>
      </p:ext>
    </p:extLst>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Slide Number Placeholder 3"/>
          <p:cNvSpPr>
            <a:spLocks noGrp="1"/>
          </p:cNvSpPr>
          <p:nvPr>
            <p:ph type="sldNum" sz="quarter" idx="12"/>
          </p:nvPr>
        </p:nvSpPr>
        <p:spPr>
          <a:xfrm>
            <a:off x="3581400" y="6492875"/>
            <a:ext cx="2133600" cy="365125"/>
          </a:xfrm>
          <a:prstGeom prst="rect">
            <a:avLst/>
          </a:prstGeom>
        </p:spPr>
        <p:txBody>
          <a:bodyPr anchor="ctr"/>
          <a:lstStyle>
            <a:lvl1pPr algn="ctr">
              <a:defRPr sz="1050">
                <a:solidFill>
                  <a:schemeClr val="tx1"/>
                </a:solidFill>
                <a:latin typeface="Calibri" panose="020F0502020204030204" pitchFamily="34" charset="0"/>
              </a:defRPr>
            </a:lvl1pPr>
          </a:lstStyle>
          <a:p>
            <a:fld id="{4510C127-CB60-4AAD-822D-2049BDE3303E}" type="slidenum">
              <a:rPr lang="en-US" smtClean="0"/>
              <a:pPr/>
              <a:t>‹#›</a:t>
            </a:fld>
            <a:endParaRPr lang="en-US" dirty="0"/>
          </a:p>
        </p:txBody>
      </p:sp>
    </p:spTree>
    <p:extLst>
      <p:ext uri="{BB962C8B-B14F-4D97-AF65-F5344CB8AC3E}">
        <p14:creationId xmlns:p14="http://schemas.microsoft.com/office/powerpoint/2010/main" val="2672514039"/>
      </p:ext>
    </p:extLst>
  </p:cSld>
  <p:clrMapOvr>
    <a:overrideClrMapping bg1="lt1" tx1="dk1" bg2="lt2" tx2="dk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r>
              <a:rPr kumimoji="0" lang="en-US" smtClean="0"/>
              <a:t>Click to edit Master title style</a:t>
            </a:r>
            <a:endParaRPr kumimoji="0" lang="en-US"/>
          </a:p>
        </p:txBody>
      </p:sp>
      <p:sp>
        <p:nvSpPr>
          <p:cNvPr id="7" name="Slide Number Placeholder 3"/>
          <p:cNvSpPr>
            <a:spLocks noGrp="1"/>
          </p:cNvSpPr>
          <p:nvPr>
            <p:ph type="sldNum" sz="quarter" idx="12"/>
          </p:nvPr>
        </p:nvSpPr>
        <p:spPr>
          <a:xfrm>
            <a:off x="3581400" y="6492875"/>
            <a:ext cx="2133600" cy="365125"/>
          </a:xfrm>
          <a:prstGeom prst="rect">
            <a:avLst/>
          </a:prstGeom>
        </p:spPr>
        <p:txBody>
          <a:bodyPr anchor="ctr"/>
          <a:lstStyle>
            <a:lvl1pPr algn="ctr">
              <a:defRPr sz="1050">
                <a:solidFill>
                  <a:schemeClr val="bg1"/>
                </a:solidFill>
                <a:latin typeface="Calibri" panose="020F0502020204030204" pitchFamily="34" charset="0"/>
              </a:defRPr>
            </a:lvl1pPr>
          </a:lstStyle>
          <a:p>
            <a:fld id="{4510C127-CB60-4AAD-822D-2049BDE3303E}" type="slidenum">
              <a:rPr lang="en-US" smtClean="0"/>
              <a:pPr/>
              <a:t>‹#›</a:t>
            </a:fld>
            <a:endParaRPr lang="en-US" dirty="0"/>
          </a:p>
        </p:txBody>
      </p:sp>
    </p:spTree>
    <p:extLst>
      <p:ext uri="{BB962C8B-B14F-4D97-AF65-F5344CB8AC3E}">
        <p14:creationId xmlns:p14="http://schemas.microsoft.com/office/powerpoint/2010/main" val="3828029987"/>
      </p:ext>
    </p:extLst>
  </p:cSld>
  <p:clrMapOvr>
    <a:overrideClrMapping bg1="dk1" tx1="lt1" bg2="dk2" tx2="lt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a:xfrm>
            <a:off x="3581400" y="6492875"/>
            <a:ext cx="2133600" cy="365125"/>
          </a:xfrm>
          <a:prstGeom prst="rect">
            <a:avLst/>
          </a:prstGeom>
        </p:spPr>
        <p:txBody>
          <a:bodyPr anchor="ctr"/>
          <a:lstStyle>
            <a:lvl1pPr algn="ctr">
              <a:defRPr sz="1050">
                <a:solidFill>
                  <a:schemeClr val="tx1"/>
                </a:solidFill>
                <a:latin typeface="Calibri" panose="020F0502020204030204" pitchFamily="34" charset="0"/>
              </a:defRPr>
            </a:lvl1pPr>
          </a:lstStyle>
          <a:p>
            <a:fld id="{4510C127-CB60-4AAD-822D-2049BDE3303E}" type="slidenum">
              <a:rPr lang="en-US" smtClean="0"/>
              <a:pPr/>
              <a:t>‹#›</a:t>
            </a:fld>
            <a:endParaRPr lang="en-US" dirty="0"/>
          </a:p>
        </p:txBody>
      </p:sp>
    </p:spTree>
    <p:extLst>
      <p:ext uri="{BB962C8B-B14F-4D97-AF65-F5344CB8AC3E}">
        <p14:creationId xmlns:p14="http://schemas.microsoft.com/office/powerpoint/2010/main" val="333956690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pPr>
              <a:defRPr/>
            </a:pPr>
            <a:endParaRPr lang="en-US">
              <a:solidFill>
                <a:prstClr val="black"/>
              </a:solidFill>
            </a:endParaRPr>
          </a:p>
        </p:txBody>
      </p:sp>
      <p:sp>
        <p:nvSpPr>
          <p:cNvPr id="6" name="Footer Placeholder 5"/>
          <p:cNvSpPr>
            <a:spLocks noGrp="1"/>
          </p:cNvSpPr>
          <p:nvPr>
            <p:ph type="ftr" sz="quarter" idx="11"/>
          </p:nvPr>
        </p:nvSpPr>
        <p:spPr/>
        <p:txBody>
          <a:bodyPr/>
          <a:lstStyle/>
          <a:p>
            <a:pPr>
              <a:defRPr/>
            </a:pPr>
            <a:endParaRPr lang="en-US">
              <a:solidFill>
                <a:prstClr val="black"/>
              </a:solidFill>
            </a:endParaRPr>
          </a:p>
        </p:txBody>
      </p:sp>
      <p:sp>
        <p:nvSpPr>
          <p:cNvPr id="7" name="Slide Number Placeholder 6"/>
          <p:cNvSpPr>
            <a:spLocks noGrp="1"/>
          </p:cNvSpPr>
          <p:nvPr>
            <p:ph type="sldNum" sz="quarter" idx="12"/>
          </p:nvPr>
        </p:nvSpPr>
        <p:spPr/>
        <p:txBody>
          <a:bodyPr/>
          <a:lstStyle/>
          <a:p>
            <a:pPr>
              <a:defRPr/>
            </a:pPr>
            <a:fld id="{8F1A81F8-743A-419C-AE87-97EEC9A12757}" type="slidenum">
              <a:rPr lang="en-US"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011531629"/>
      </p:ext>
    </p:extLst>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pPr>
              <a:defRPr/>
            </a:pPr>
            <a:endParaRPr lang="en-US">
              <a:solidFill>
                <a:prstClr val="white"/>
              </a:solidFill>
            </a:endParaRP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en-US">
              <a:solidFill>
                <a:prstClr val="white"/>
              </a:solidFill>
            </a:endParaRP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pPr>
              <a:defRPr/>
            </a:pPr>
            <a:fld id="{C30CFDAA-CABF-4E8F-9390-DDAB6193DD5A}" type="slidenum">
              <a:rPr lang="en-US" smtClean="0">
                <a:solidFill>
                  <a:prstClr val="white"/>
                </a:solidFill>
              </a:rPr>
              <a:pPr>
                <a:defRPr/>
              </a:pPr>
              <a:t>‹#›</a:t>
            </a:fld>
            <a:endParaRPr lang="en-US">
              <a:solidFill>
                <a:prstClr val="white"/>
              </a:solidFill>
            </a:endParaRP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white"/>
              </a:solidFill>
              <a:latin typeface="Arial" charset="0"/>
            </a:endParaRPr>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white"/>
              </a:solidFill>
              <a:latin typeface="Arial" charset="0"/>
            </a:endParaRPr>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fontAlgn="base">
              <a:spcBef>
                <a:spcPct val="0"/>
              </a:spcBef>
              <a:spcAft>
                <a:spcPct val="0"/>
              </a:spcAft>
            </a:pPr>
            <a:endParaRPr lang="en-US">
              <a:solidFill>
                <a:prstClr val="white"/>
              </a:solidFill>
            </a:endParaRPr>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base">
              <a:spcBef>
                <a:spcPct val="0"/>
              </a:spcBef>
              <a:spcAft>
                <a:spcPct val="0"/>
              </a:spcAft>
            </a:pPr>
            <a:endParaRPr lang="en-US">
              <a:solidFill>
                <a:prstClr val="white"/>
              </a:solidFill>
            </a:endParaRPr>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19748066"/>
      </p:ext>
    </p:extLst>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Slide Number Placeholder 3"/>
          <p:cNvSpPr>
            <a:spLocks noGrp="1"/>
          </p:cNvSpPr>
          <p:nvPr>
            <p:ph type="sldNum" sz="quarter" idx="12"/>
          </p:nvPr>
        </p:nvSpPr>
        <p:spPr>
          <a:xfrm>
            <a:off x="3581400" y="6492875"/>
            <a:ext cx="2133600" cy="365125"/>
          </a:xfrm>
          <a:prstGeom prst="rect">
            <a:avLst/>
          </a:prstGeom>
        </p:spPr>
        <p:txBody>
          <a:bodyPr anchor="ctr"/>
          <a:lstStyle>
            <a:lvl1pPr algn="ctr">
              <a:defRPr sz="1050">
                <a:solidFill>
                  <a:schemeClr val="tx1"/>
                </a:solidFill>
                <a:latin typeface="Calibri" panose="020F0502020204030204" pitchFamily="34" charset="0"/>
              </a:defRPr>
            </a:lvl1pPr>
          </a:lstStyle>
          <a:p>
            <a:fld id="{4510C127-CB60-4AAD-822D-2049BDE3303E}" type="slidenum">
              <a:rPr lang="en-US" smtClean="0"/>
              <a:pPr/>
              <a:t>‹#›</a:t>
            </a:fld>
            <a:endParaRPr lang="en-US" dirty="0"/>
          </a:p>
        </p:txBody>
      </p:sp>
    </p:spTree>
    <p:extLst>
      <p:ext uri="{BB962C8B-B14F-4D97-AF65-F5344CB8AC3E}">
        <p14:creationId xmlns:p14="http://schemas.microsoft.com/office/powerpoint/2010/main" val="408560231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Slide Number Placeholder 3"/>
          <p:cNvSpPr>
            <a:spLocks noGrp="1"/>
          </p:cNvSpPr>
          <p:nvPr>
            <p:ph type="sldNum" sz="quarter" idx="12"/>
          </p:nvPr>
        </p:nvSpPr>
        <p:spPr>
          <a:xfrm>
            <a:off x="3581400" y="6492875"/>
            <a:ext cx="2133600" cy="365125"/>
          </a:xfrm>
          <a:prstGeom prst="rect">
            <a:avLst/>
          </a:prstGeom>
        </p:spPr>
        <p:txBody>
          <a:bodyPr anchor="ctr"/>
          <a:lstStyle>
            <a:lvl1pPr algn="ctr">
              <a:defRPr sz="1050">
                <a:solidFill>
                  <a:schemeClr val="tx1"/>
                </a:solidFill>
                <a:latin typeface="Calibri" panose="020F0502020204030204" pitchFamily="34" charset="0"/>
              </a:defRPr>
            </a:lvl1pPr>
          </a:lstStyle>
          <a:p>
            <a:fld id="{4510C127-CB60-4AAD-822D-2049BDE3303E}" type="slidenum">
              <a:rPr lang="en-US" smtClean="0"/>
              <a:pPr/>
              <a:t>‹#›</a:t>
            </a:fld>
            <a:endParaRPr lang="en-US" dirty="0"/>
          </a:p>
        </p:txBody>
      </p:sp>
    </p:spTree>
    <p:extLst>
      <p:ext uri="{BB962C8B-B14F-4D97-AF65-F5344CB8AC3E}">
        <p14:creationId xmlns:p14="http://schemas.microsoft.com/office/powerpoint/2010/main" val="399340250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a:solidFill>
                <a:prstClr val="white"/>
              </a:solidFill>
            </a:endParaRPr>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latin typeface="Arial" charset="0"/>
              </a:endParaRPr>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latin typeface="Arial" charset="0"/>
              </a:endParaRPr>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fontAlgn="base">
                <a:spcBef>
                  <a:spcPct val="0"/>
                </a:spcBef>
                <a:spcAft>
                  <a:spcPct val="0"/>
                </a:spcAft>
              </a:pPr>
              <a:endParaRPr lang="en-US">
                <a:solidFill>
                  <a:prstClr val="white"/>
                </a:solidFill>
              </a:endParaRPr>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a:xfrm>
            <a:off x="6727032" y="6407944"/>
            <a:ext cx="1920240" cy="365760"/>
          </a:xfrm>
          <a:prstGeom prst="rect">
            <a:avLst/>
          </a:prstGeom>
        </p:spPr>
        <p:txBody>
          <a:bodyPr/>
          <a:lstStyle>
            <a:lvl1pPr>
              <a:defRPr>
                <a:solidFill>
                  <a:srgbClr val="FFFFFF"/>
                </a:solidFill>
              </a:defRPr>
            </a:lvl1pPr>
            <a:extLst/>
          </a:lstStyle>
          <a:p>
            <a:pPr>
              <a:defRPr/>
            </a:pPr>
            <a:endParaRPr lang="en-US"/>
          </a:p>
        </p:txBody>
      </p:sp>
      <p:sp>
        <p:nvSpPr>
          <p:cNvPr id="19" name="Footer Placeholder 18"/>
          <p:cNvSpPr>
            <a:spLocks noGrp="1"/>
          </p:cNvSpPr>
          <p:nvPr>
            <p:ph type="ftr" sz="quarter" idx="11"/>
          </p:nvPr>
        </p:nvSpPr>
        <p:spPr>
          <a:xfrm>
            <a:off x="4343400" y="6429071"/>
            <a:ext cx="2350681" cy="365125"/>
          </a:xfrm>
          <a:prstGeom prst="rect">
            <a:avLst/>
          </a:prstGeom>
        </p:spPr>
        <p:txBody>
          <a:bodyPr/>
          <a:lstStyle>
            <a:lvl1pPr>
              <a:defRPr>
                <a:solidFill>
                  <a:schemeClr val="accent1">
                    <a:tint val="20000"/>
                  </a:schemeClr>
                </a:solidFill>
              </a:defRPr>
            </a:lvl1pPr>
            <a:extLst/>
          </a:lstStyle>
          <a:p>
            <a:pPr>
              <a:defRPr/>
            </a:pPr>
            <a:endParaRPr lang="en-US">
              <a:solidFill>
                <a:srgbClr val="4F81BD">
                  <a:tint val="20000"/>
                </a:srgbClr>
              </a:solidFill>
            </a:endParaRPr>
          </a:p>
        </p:txBody>
      </p:sp>
      <p:sp>
        <p:nvSpPr>
          <p:cNvPr id="27" name="Slide Number Placeholder 26"/>
          <p:cNvSpPr>
            <a:spLocks noGrp="1"/>
          </p:cNvSpPr>
          <p:nvPr>
            <p:ph type="sldNum" sz="quarter" idx="12"/>
          </p:nvPr>
        </p:nvSpPr>
        <p:spPr>
          <a:xfrm>
            <a:off x="5867400" y="6407944"/>
            <a:ext cx="365760" cy="365125"/>
          </a:xfrm>
          <a:prstGeom prst="rect">
            <a:avLst/>
          </a:prstGeom>
        </p:spPr>
        <p:txBody>
          <a:bodyPr/>
          <a:lstStyle>
            <a:lvl1pPr>
              <a:defRPr>
                <a:solidFill>
                  <a:srgbClr val="FFFFFF"/>
                </a:solidFill>
              </a:defRPr>
            </a:lvl1pPr>
            <a:extLst/>
          </a:lstStyle>
          <a:p>
            <a:pPr>
              <a:defRPr/>
            </a:pPr>
            <a:fld id="{E096EA03-0BAA-465E-BCB8-A0E16FCD5C38}" type="slidenum">
              <a:rPr lang="en-US" smtClean="0"/>
              <a:pPr>
                <a:defRPr/>
              </a:pPr>
              <a:t>‹#›</a:t>
            </a:fld>
            <a:endParaRPr lang="en-US"/>
          </a:p>
        </p:txBody>
      </p:sp>
    </p:spTree>
    <p:extLst>
      <p:ext uri="{BB962C8B-B14F-4D97-AF65-F5344CB8AC3E}">
        <p14:creationId xmlns:p14="http://schemas.microsoft.com/office/powerpoint/2010/main" val="418446717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Title 6"/>
          <p:cNvSpPr>
            <a:spLocks noGrp="1"/>
          </p:cNvSpPr>
          <p:nvPr>
            <p:ph type="title"/>
          </p:nvPr>
        </p:nvSpPr>
        <p:spPr/>
        <p:txBody>
          <a:bodyPr rtlCol="0"/>
          <a:lstStyle/>
          <a:p>
            <a:r>
              <a:rPr kumimoji="0" lang="en-US" smtClean="0"/>
              <a:t>Click to edit Master title style</a:t>
            </a:r>
            <a:endParaRPr kumimoji="0" lang="en-US"/>
          </a:p>
        </p:txBody>
      </p:sp>
      <p:sp>
        <p:nvSpPr>
          <p:cNvPr id="8" name="Slide Number Placeholder 5"/>
          <p:cNvSpPr>
            <a:spLocks noGrp="1"/>
          </p:cNvSpPr>
          <p:nvPr>
            <p:ph type="sldNum" sz="quarter" idx="12"/>
          </p:nvPr>
        </p:nvSpPr>
        <p:spPr>
          <a:xfrm>
            <a:off x="3581400" y="6492875"/>
            <a:ext cx="2133600" cy="365125"/>
          </a:xfrm>
          <a:prstGeom prst="rect">
            <a:avLst/>
          </a:prstGeom>
        </p:spPr>
        <p:txBody>
          <a:bodyPr anchor="ctr"/>
          <a:lstStyle>
            <a:lvl1pPr algn="ctr">
              <a:defRPr sz="1050">
                <a:solidFill>
                  <a:schemeClr val="tx1"/>
                </a:solidFill>
              </a:defRPr>
            </a:lvl1pPr>
          </a:lstStyle>
          <a:p>
            <a:fld id="{87CB595B-D120-4387-B867-66D495EF7EBD}" type="slidenum">
              <a:rPr lang="en-US" smtClean="0"/>
              <a:pPr/>
              <a:t>‹#›</a:t>
            </a:fld>
            <a:endParaRPr lang="en-US" dirty="0"/>
          </a:p>
        </p:txBody>
      </p:sp>
    </p:spTree>
    <p:extLst>
      <p:ext uri="{BB962C8B-B14F-4D97-AF65-F5344CB8AC3E}">
        <p14:creationId xmlns:p14="http://schemas.microsoft.com/office/powerpoint/2010/main" val="149531737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base">
              <a:spcBef>
                <a:spcPct val="0"/>
              </a:spcBef>
              <a:spcAft>
                <a:spcPct val="0"/>
              </a:spcAft>
            </a:pPr>
            <a:endParaRPr lang="en-US">
              <a:solidFill>
                <a:prstClr val="white"/>
              </a:solidFill>
            </a:endParaRPr>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1175764926"/>
      </p:ext>
    </p:extLst>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a:prstGeom prst="rect">
            <a:avLst/>
          </a:prstGeom>
        </p:spPr>
        <p:txBody>
          <a:bodyPr/>
          <a:lstStyle/>
          <a:p>
            <a:pPr>
              <a:defRPr/>
            </a:pPr>
            <a:endParaRPr lang="en-US">
              <a:solidFill>
                <a:prstClr val="white"/>
              </a:solidFill>
            </a:endParaRPr>
          </a:p>
        </p:txBody>
      </p:sp>
      <p:sp>
        <p:nvSpPr>
          <p:cNvPr id="6" name="Footer Placeholder 5"/>
          <p:cNvSpPr>
            <a:spLocks noGrp="1"/>
          </p:cNvSpPr>
          <p:nvPr>
            <p:ph type="ftr" sz="quarter" idx="11"/>
          </p:nvPr>
        </p:nvSpPr>
        <p:spPr>
          <a:xfrm>
            <a:off x="4343400" y="6429071"/>
            <a:ext cx="2350681" cy="365125"/>
          </a:xfrm>
          <a:prstGeom prst="rect">
            <a:avLst/>
          </a:prstGeom>
        </p:spPr>
        <p:txBody>
          <a:bodyPr/>
          <a:lstStyle/>
          <a:p>
            <a:pPr>
              <a:defRPr/>
            </a:pPr>
            <a:endParaRPr lang="en-US">
              <a:solidFill>
                <a:prstClr val="white"/>
              </a:solidFill>
            </a:endParaRPr>
          </a:p>
        </p:txBody>
      </p:sp>
      <p:sp>
        <p:nvSpPr>
          <p:cNvPr id="7" name="Slide Number Placeholder 6"/>
          <p:cNvSpPr>
            <a:spLocks noGrp="1"/>
          </p:cNvSpPr>
          <p:nvPr>
            <p:ph type="sldNum" sz="quarter" idx="12"/>
          </p:nvPr>
        </p:nvSpPr>
        <p:spPr>
          <a:xfrm>
            <a:off x="5867400" y="6407944"/>
            <a:ext cx="365760" cy="365125"/>
          </a:xfrm>
          <a:prstGeom prst="rect">
            <a:avLst/>
          </a:prstGeom>
        </p:spPr>
        <p:txBody>
          <a:bodyPr/>
          <a:lstStyle/>
          <a:p>
            <a:pPr>
              <a:defRPr/>
            </a:pPr>
            <a:fld id="{5FEE6C7D-642B-46C7-9A55-A8D499F180C3}" type="slidenum">
              <a:rPr lang="en-US" smtClean="0">
                <a:solidFill>
                  <a:prstClr val="white"/>
                </a:solidFill>
              </a:rPr>
              <a:pPr>
                <a:defRPr/>
              </a:pPr>
              <a:t>‹#›</a:t>
            </a:fld>
            <a:endParaRPr lang="en-US">
              <a:solidFill>
                <a:prstClr val="white"/>
              </a:solidFill>
            </a:endParaRPr>
          </a:p>
        </p:txBody>
      </p:sp>
      <p:sp>
        <p:nvSpPr>
          <p:cNvPr id="8" name="Title 7"/>
          <p:cNvSpPr>
            <a:spLocks noGrp="1"/>
          </p:cNvSpPr>
          <p:nvPr>
            <p:ph type="title"/>
          </p:nvPr>
        </p:nvSpPr>
        <p:spPr/>
        <p:txBody>
          <a:bodyPr rtlCol="0"/>
          <a:lstStyle/>
          <a:p>
            <a:r>
              <a:rPr kumimoji="0" lang="en-US" smtClean="0"/>
              <a:t>Click to edit Master title style</a:t>
            </a:r>
            <a:endParaRPr kumimoji="0" lang="en-US"/>
          </a:p>
        </p:txBody>
      </p:sp>
    </p:spTree>
    <p:extLst>
      <p:ext uri="{BB962C8B-B14F-4D97-AF65-F5344CB8AC3E}">
        <p14:creationId xmlns:p14="http://schemas.microsoft.com/office/powerpoint/2010/main" val="2567088"/>
      </p:ext>
    </p:extLst>
  </p:cSld>
  <p:clrMapOvr>
    <a:overrideClrMapping bg1="dk1" tx1="lt1" bg2="dk2" tx2="lt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6727032" y="6407944"/>
            <a:ext cx="1920240" cy="365760"/>
          </a:xfrm>
          <a:prstGeom prst="rect">
            <a:avLst/>
          </a:prstGeom>
        </p:spPr>
        <p:txBody>
          <a:bodyPr/>
          <a:lstStyle/>
          <a:p>
            <a:pPr>
              <a:defRPr/>
            </a:pPr>
            <a:endParaRPr lang="en-US">
              <a:solidFill>
                <a:prstClr val="black"/>
              </a:solidFill>
            </a:endParaRPr>
          </a:p>
        </p:txBody>
      </p:sp>
      <p:sp>
        <p:nvSpPr>
          <p:cNvPr id="8" name="Footer Placeholder 7"/>
          <p:cNvSpPr>
            <a:spLocks noGrp="1"/>
          </p:cNvSpPr>
          <p:nvPr>
            <p:ph type="ftr" sz="quarter" idx="11"/>
          </p:nvPr>
        </p:nvSpPr>
        <p:spPr>
          <a:xfrm>
            <a:off x="4343400" y="6429071"/>
            <a:ext cx="2350681" cy="365125"/>
          </a:xfrm>
          <a:prstGeom prst="rect">
            <a:avLst/>
          </a:prstGeom>
        </p:spPr>
        <p:txBody>
          <a:bodyPr/>
          <a:lstStyle/>
          <a:p>
            <a:pPr>
              <a:defRPr/>
            </a:pPr>
            <a:endParaRPr lang="en-US">
              <a:solidFill>
                <a:prstClr val="black"/>
              </a:solidFill>
            </a:endParaRPr>
          </a:p>
        </p:txBody>
      </p:sp>
      <p:sp>
        <p:nvSpPr>
          <p:cNvPr id="9" name="Slide Number Placeholder 8"/>
          <p:cNvSpPr>
            <a:spLocks noGrp="1"/>
          </p:cNvSpPr>
          <p:nvPr>
            <p:ph type="sldNum" sz="quarter" idx="12"/>
          </p:nvPr>
        </p:nvSpPr>
        <p:spPr>
          <a:xfrm>
            <a:off x="5867400" y="6407944"/>
            <a:ext cx="365760" cy="365125"/>
          </a:xfrm>
          <a:prstGeom prst="rect">
            <a:avLst/>
          </a:prstGeom>
        </p:spPr>
        <p:txBody>
          <a:bodyPr/>
          <a:lstStyle/>
          <a:p>
            <a:pPr>
              <a:defRPr/>
            </a:pPr>
            <a:fld id="{4AC056F3-77A0-4297-8F3C-CAB6682422A1}" type="slidenum">
              <a:rPr lang="en-US"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797399580"/>
      </p:ext>
    </p:extLst>
  </p:cSld>
  <p:clrMapOvr>
    <a:overrideClrMapping bg1="lt1" tx1="dk1" bg2="lt2" tx2="dk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r>
              <a:rPr kumimoji="0" lang="en-US" smtClean="0"/>
              <a:t>Click to edit Master title style</a:t>
            </a:r>
            <a:endParaRPr kumimoji="0" lang="en-US"/>
          </a:p>
        </p:txBody>
      </p:sp>
      <p:sp>
        <p:nvSpPr>
          <p:cNvPr id="7" name="Slide Number Placeholder 3"/>
          <p:cNvSpPr>
            <a:spLocks noGrp="1"/>
          </p:cNvSpPr>
          <p:nvPr>
            <p:ph type="sldNum" sz="quarter" idx="12"/>
          </p:nvPr>
        </p:nvSpPr>
        <p:spPr>
          <a:xfrm>
            <a:off x="3581400" y="6492875"/>
            <a:ext cx="2133600" cy="365125"/>
          </a:xfrm>
          <a:prstGeom prst="rect">
            <a:avLst/>
          </a:prstGeom>
        </p:spPr>
        <p:txBody>
          <a:bodyPr anchor="ctr"/>
          <a:lstStyle>
            <a:lvl1pPr algn="ctr">
              <a:defRPr sz="1050">
                <a:solidFill>
                  <a:schemeClr val="bg1"/>
                </a:solidFill>
                <a:latin typeface="Calibri" panose="020F0502020204030204" pitchFamily="34" charset="0"/>
              </a:defRPr>
            </a:lvl1pPr>
          </a:lstStyle>
          <a:p>
            <a:fld id="{4510C127-CB60-4AAD-822D-2049BDE3303E}" type="slidenum">
              <a:rPr lang="en-US" smtClean="0"/>
              <a:pPr/>
              <a:t>‹#›</a:t>
            </a:fld>
            <a:endParaRPr lang="en-US" dirty="0"/>
          </a:p>
        </p:txBody>
      </p:sp>
    </p:spTree>
    <p:extLst>
      <p:ext uri="{BB962C8B-B14F-4D97-AF65-F5344CB8AC3E}">
        <p14:creationId xmlns:p14="http://schemas.microsoft.com/office/powerpoint/2010/main" val="3107616958"/>
      </p:ext>
    </p:extLst>
  </p:cSld>
  <p:clrMapOvr>
    <a:overrideClrMapping bg1="dk1" tx1="lt1" bg2="dk2" tx2="lt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727032" y="6407944"/>
            <a:ext cx="1920240" cy="365760"/>
          </a:xfrm>
          <a:prstGeom prst="rect">
            <a:avLst/>
          </a:prstGeom>
        </p:spPr>
        <p:txBody>
          <a:bodyPr/>
          <a:lstStyle/>
          <a:p>
            <a:pPr>
              <a:defRPr/>
            </a:pPr>
            <a:endParaRPr lang="en-US">
              <a:solidFill>
                <a:prstClr val="black"/>
              </a:solidFill>
            </a:endParaRPr>
          </a:p>
        </p:txBody>
      </p:sp>
      <p:sp>
        <p:nvSpPr>
          <p:cNvPr id="3" name="Footer Placeholder 2"/>
          <p:cNvSpPr>
            <a:spLocks noGrp="1"/>
          </p:cNvSpPr>
          <p:nvPr>
            <p:ph type="ftr" sz="quarter" idx="11"/>
          </p:nvPr>
        </p:nvSpPr>
        <p:spPr>
          <a:xfrm>
            <a:off x="4343400" y="6429071"/>
            <a:ext cx="2350681" cy="365125"/>
          </a:xfrm>
          <a:prstGeom prst="rect">
            <a:avLst/>
          </a:prstGeom>
        </p:spPr>
        <p:txBody>
          <a:bodyPr/>
          <a:lstStyle/>
          <a:p>
            <a:pPr>
              <a:defRPr/>
            </a:pPr>
            <a:endParaRPr lang="en-US">
              <a:solidFill>
                <a:prstClr val="black"/>
              </a:solidFill>
            </a:endParaRPr>
          </a:p>
        </p:txBody>
      </p:sp>
      <p:sp>
        <p:nvSpPr>
          <p:cNvPr id="4" name="Slide Number Placeholder 3"/>
          <p:cNvSpPr>
            <a:spLocks noGrp="1"/>
          </p:cNvSpPr>
          <p:nvPr>
            <p:ph type="sldNum" sz="quarter" idx="12"/>
          </p:nvPr>
        </p:nvSpPr>
        <p:spPr>
          <a:xfrm>
            <a:off x="5867400" y="6407944"/>
            <a:ext cx="365760" cy="365125"/>
          </a:xfrm>
          <a:prstGeom prst="rect">
            <a:avLst/>
          </a:prstGeom>
        </p:spPr>
        <p:txBody>
          <a:bodyPr/>
          <a:lstStyle/>
          <a:p>
            <a:pPr>
              <a:defRPr/>
            </a:pPr>
            <a:fld id="{F941401F-6D53-4376-BBCF-C7898D3F6024}" type="slidenum">
              <a:rPr lang="en-US"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09192797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a:prstGeom prst="rect">
            <a:avLst/>
          </a:prstGeom>
        </p:spPr>
        <p:txBody>
          <a:bodyPr/>
          <a:lstStyle/>
          <a:p>
            <a:pPr>
              <a:defRPr/>
            </a:pPr>
            <a:endParaRPr lang="en-US">
              <a:solidFill>
                <a:prstClr val="black"/>
              </a:solidFill>
            </a:endParaRPr>
          </a:p>
        </p:txBody>
      </p:sp>
      <p:sp>
        <p:nvSpPr>
          <p:cNvPr id="6" name="Footer Placeholder 5"/>
          <p:cNvSpPr>
            <a:spLocks noGrp="1"/>
          </p:cNvSpPr>
          <p:nvPr>
            <p:ph type="ftr" sz="quarter" idx="11"/>
          </p:nvPr>
        </p:nvSpPr>
        <p:spPr>
          <a:xfrm>
            <a:off x="4343400" y="6429071"/>
            <a:ext cx="2350681" cy="365125"/>
          </a:xfrm>
          <a:prstGeom prst="rect">
            <a:avLst/>
          </a:prstGeom>
        </p:spPr>
        <p:txBody>
          <a:bodyPr/>
          <a:lstStyle/>
          <a:p>
            <a:pPr>
              <a:defRPr/>
            </a:pPr>
            <a:endParaRPr lang="en-US">
              <a:solidFill>
                <a:prstClr val="black"/>
              </a:solidFill>
            </a:endParaRPr>
          </a:p>
        </p:txBody>
      </p:sp>
      <p:sp>
        <p:nvSpPr>
          <p:cNvPr id="7" name="Slide Number Placeholder 6"/>
          <p:cNvSpPr>
            <a:spLocks noGrp="1"/>
          </p:cNvSpPr>
          <p:nvPr>
            <p:ph type="sldNum" sz="quarter" idx="12"/>
          </p:nvPr>
        </p:nvSpPr>
        <p:spPr>
          <a:xfrm>
            <a:off x="5867400" y="6407944"/>
            <a:ext cx="365760" cy="365125"/>
          </a:xfrm>
          <a:prstGeom prst="rect">
            <a:avLst/>
          </a:prstGeom>
        </p:spPr>
        <p:txBody>
          <a:bodyPr/>
          <a:lstStyle/>
          <a:p>
            <a:pPr>
              <a:defRPr/>
            </a:pPr>
            <a:fld id="{8F1A81F8-743A-419C-AE87-97EEC9A12757}" type="slidenum">
              <a:rPr lang="en-US"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575976970"/>
      </p:ext>
    </p:extLst>
  </p:cSld>
  <p:clrMapOvr>
    <a:overrideClrMapping bg1="lt1" tx1="dk1" bg2="lt2" tx2="dk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a:xfrm>
            <a:off x="6727032" y="6407944"/>
            <a:ext cx="1920240" cy="365760"/>
          </a:xfrm>
          <a:prstGeom prst="rect">
            <a:avLst/>
          </a:prstGeom>
        </p:spPr>
        <p:txBody>
          <a:bodyPr/>
          <a:lstStyle>
            <a:lvl1pPr>
              <a:defRPr>
                <a:solidFill>
                  <a:schemeClr val="tx1"/>
                </a:solidFill>
              </a:defRPr>
            </a:lvl1pPr>
            <a:extLst/>
          </a:lstStyle>
          <a:p>
            <a:pPr>
              <a:defRPr/>
            </a:pPr>
            <a:endParaRPr lang="en-US">
              <a:solidFill>
                <a:prstClr val="white"/>
              </a:solidFill>
            </a:endParaRPr>
          </a:p>
        </p:txBody>
      </p:sp>
      <p:sp>
        <p:nvSpPr>
          <p:cNvPr id="6" name="Footer Placeholder 5"/>
          <p:cNvSpPr>
            <a:spLocks noGrp="1"/>
          </p:cNvSpPr>
          <p:nvPr>
            <p:ph type="ftr" sz="quarter" idx="11"/>
          </p:nvPr>
        </p:nvSpPr>
        <p:spPr>
          <a:xfrm>
            <a:off x="4380072" y="6407944"/>
            <a:ext cx="2350681" cy="365125"/>
          </a:xfrm>
          <a:prstGeom prst="rect">
            <a:avLst/>
          </a:prstGeom>
        </p:spPr>
        <p:txBody>
          <a:bodyPr/>
          <a:lstStyle>
            <a:lvl1pPr>
              <a:defRPr>
                <a:solidFill>
                  <a:schemeClr val="tx1"/>
                </a:solidFill>
              </a:defRPr>
            </a:lvl1pPr>
            <a:extLst/>
          </a:lstStyle>
          <a:p>
            <a:pPr>
              <a:defRPr/>
            </a:pPr>
            <a:endParaRPr lang="en-US">
              <a:solidFill>
                <a:prstClr val="white"/>
              </a:solidFill>
            </a:endParaRPr>
          </a:p>
        </p:txBody>
      </p:sp>
      <p:sp>
        <p:nvSpPr>
          <p:cNvPr id="7" name="Slide Number Placeholder 6"/>
          <p:cNvSpPr>
            <a:spLocks noGrp="1"/>
          </p:cNvSpPr>
          <p:nvPr>
            <p:ph type="sldNum" sz="quarter" idx="12"/>
          </p:nvPr>
        </p:nvSpPr>
        <p:spPr>
          <a:xfrm>
            <a:off x="5867400" y="6407944"/>
            <a:ext cx="365760" cy="365125"/>
          </a:xfrm>
          <a:prstGeom prst="rect">
            <a:avLst/>
          </a:prstGeom>
        </p:spPr>
        <p:txBody>
          <a:bodyPr/>
          <a:lstStyle>
            <a:lvl1pPr>
              <a:defRPr>
                <a:solidFill>
                  <a:schemeClr val="tx1"/>
                </a:solidFill>
              </a:defRPr>
            </a:lvl1pPr>
            <a:extLst/>
          </a:lstStyle>
          <a:p>
            <a:pPr>
              <a:defRPr/>
            </a:pPr>
            <a:fld id="{C30CFDAA-CABF-4E8F-9390-DDAB6193DD5A}" type="slidenum">
              <a:rPr lang="en-US" smtClean="0">
                <a:solidFill>
                  <a:prstClr val="white"/>
                </a:solidFill>
              </a:rPr>
              <a:pPr>
                <a:defRPr/>
              </a:pPr>
              <a:t>‹#›</a:t>
            </a:fld>
            <a:endParaRPr lang="en-US">
              <a:solidFill>
                <a:prstClr val="white"/>
              </a:solidFill>
            </a:endParaRP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white"/>
              </a:solidFill>
              <a:latin typeface="Arial" charset="0"/>
            </a:endParaRPr>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white"/>
              </a:solidFill>
              <a:latin typeface="Arial" charset="0"/>
            </a:endParaRPr>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fontAlgn="base">
              <a:spcBef>
                <a:spcPct val="0"/>
              </a:spcBef>
              <a:spcAft>
                <a:spcPct val="0"/>
              </a:spcAft>
            </a:pPr>
            <a:endParaRPr lang="en-US">
              <a:solidFill>
                <a:prstClr val="white"/>
              </a:solidFill>
            </a:endParaRPr>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base">
              <a:spcBef>
                <a:spcPct val="0"/>
              </a:spcBef>
              <a:spcAft>
                <a:spcPct val="0"/>
              </a:spcAft>
            </a:pPr>
            <a:endParaRPr lang="en-US">
              <a:solidFill>
                <a:prstClr val="white"/>
              </a:solidFill>
            </a:endParaRPr>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2871596582"/>
      </p:ext>
    </p:extLst>
  </p:cSld>
  <p:clrMapOvr>
    <a:overrideClrMapping bg1="dk1" tx1="lt1" bg2="dk2" tx2="lt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727032" y="6407944"/>
            <a:ext cx="1920240" cy="365760"/>
          </a:xfrm>
          <a:prstGeom prst="rect">
            <a:avLst/>
          </a:prstGeom>
        </p:spPr>
        <p:txBody>
          <a:bodyPr/>
          <a:lstStyle/>
          <a:p>
            <a:pPr>
              <a:defRPr/>
            </a:pPr>
            <a:endParaRPr lang="en-US">
              <a:solidFill>
                <a:prstClr val="black"/>
              </a:solidFill>
            </a:endParaRPr>
          </a:p>
        </p:txBody>
      </p:sp>
      <p:sp>
        <p:nvSpPr>
          <p:cNvPr id="5" name="Footer Placeholder 4"/>
          <p:cNvSpPr>
            <a:spLocks noGrp="1"/>
          </p:cNvSpPr>
          <p:nvPr>
            <p:ph type="ftr" sz="quarter" idx="11"/>
          </p:nvPr>
        </p:nvSpPr>
        <p:spPr>
          <a:xfrm>
            <a:off x="4343400" y="6429071"/>
            <a:ext cx="2350681" cy="365125"/>
          </a:xfrm>
          <a:prstGeom prst="rect">
            <a:avLst/>
          </a:prstGeom>
        </p:spPr>
        <p:txBody>
          <a:bodyPr/>
          <a:lstStyle/>
          <a:p>
            <a:pPr>
              <a:defRPr/>
            </a:pPr>
            <a:endParaRPr lang="en-US">
              <a:solidFill>
                <a:prstClr val="black"/>
              </a:solidFill>
            </a:endParaRPr>
          </a:p>
        </p:txBody>
      </p:sp>
      <p:sp>
        <p:nvSpPr>
          <p:cNvPr id="6" name="Slide Number Placeholder 5"/>
          <p:cNvSpPr>
            <a:spLocks noGrp="1"/>
          </p:cNvSpPr>
          <p:nvPr>
            <p:ph type="sldNum" sz="quarter" idx="12"/>
          </p:nvPr>
        </p:nvSpPr>
        <p:spPr>
          <a:xfrm>
            <a:off x="5867400" y="6407944"/>
            <a:ext cx="365760" cy="365125"/>
          </a:xfrm>
          <a:prstGeom prst="rect">
            <a:avLst/>
          </a:prstGeom>
        </p:spPr>
        <p:txBody>
          <a:bodyPr/>
          <a:lstStyle/>
          <a:p>
            <a:pPr>
              <a:defRPr/>
            </a:pPr>
            <a:fld id="{42C47CB9-078A-4C4A-91AD-36A6AE80E7A1}" type="slidenum">
              <a:rPr lang="en-US"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425914409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727032" y="6407944"/>
            <a:ext cx="1920240" cy="365760"/>
          </a:xfrm>
          <a:prstGeom prst="rect">
            <a:avLst/>
          </a:prstGeom>
        </p:spPr>
        <p:txBody>
          <a:bodyPr/>
          <a:lstStyle/>
          <a:p>
            <a:pPr>
              <a:defRPr/>
            </a:pPr>
            <a:endParaRPr lang="en-US">
              <a:solidFill>
                <a:prstClr val="black"/>
              </a:solidFill>
            </a:endParaRPr>
          </a:p>
        </p:txBody>
      </p:sp>
      <p:sp>
        <p:nvSpPr>
          <p:cNvPr id="5" name="Footer Placeholder 4"/>
          <p:cNvSpPr>
            <a:spLocks noGrp="1"/>
          </p:cNvSpPr>
          <p:nvPr>
            <p:ph type="ftr" sz="quarter" idx="11"/>
          </p:nvPr>
        </p:nvSpPr>
        <p:spPr>
          <a:xfrm>
            <a:off x="4343400" y="6429071"/>
            <a:ext cx="2350681" cy="365125"/>
          </a:xfrm>
          <a:prstGeom prst="rect">
            <a:avLst/>
          </a:prstGeom>
        </p:spPr>
        <p:txBody>
          <a:bodyPr/>
          <a:lstStyle/>
          <a:p>
            <a:pPr>
              <a:defRPr/>
            </a:pPr>
            <a:endParaRPr lang="en-US">
              <a:solidFill>
                <a:prstClr val="black"/>
              </a:solidFill>
            </a:endParaRPr>
          </a:p>
        </p:txBody>
      </p:sp>
      <p:sp>
        <p:nvSpPr>
          <p:cNvPr id="6" name="Slide Number Placeholder 5"/>
          <p:cNvSpPr>
            <a:spLocks noGrp="1"/>
          </p:cNvSpPr>
          <p:nvPr>
            <p:ph type="sldNum" sz="quarter" idx="12"/>
          </p:nvPr>
        </p:nvSpPr>
        <p:spPr>
          <a:xfrm>
            <a:off x="5867400" y="6407944"/>
            <a:ext cx="365760" cy="365125"/>
          </a:xfrm>
          <a:prstGeom prst="rect">
            <a:avLst/>
          </a:prstGeom>
        </p:spPr>
        <p:txBody>
          <a:bodyPr/>
          <a:lstStyle/>
          <a:p>
            <a:pPr>
              <a:defRPr/>
            </a:pPr>
            <a:fld id="{6EE0920C-7002-49B0-B14F-E217183620E5}" type="slidenum">
              <a:rPr lang="en-US"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4038852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4.jpe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2.jp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4.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solidFill>
                <a:prstClr val="black">
                  <a:tint val="75000"/>
                </a:prstClr>
              </a:solidFill>
            </a:endParaRPr>
          </a:p>
        </p:txBody>
      </p:sp>
      <p:sp>
        <p:nvSpPr>
          <p:cNvPr id="8" name="Slide Number Placeholder 5"/>
          <p:cNvSpPr>
            <a:spLocks noGrp="1"/>
          </p:cNvSpPr>
          <p:nvPr>
            <p:ph type="sldNum" sz="quarter" idx="4"/>
          </p:nvPr>
        </p:nvSpPr>
        <p:spPr>
          <a:xfrm>
            <a:off x="3581400" y="6492875"/>
            <a:ext cx="2133600" cy="365125"/>
          </a:xfrm>
          <a:prstGeom prst="rect">
            <a:avLst/>
          </a:prstGeom>
        </p:spPr>
        <p:txBody>
          <a:bodyPr anchor="ctr"/>
          <a:lstStyle>
            <a:lvl1pPr algn="ctr">
              <a:defRPr sz="1050">
                <a:solidFill>
                  <a:schemeClr val="tx1"/>
                </a:solidFill>
              </a:defRPr>
            </a:lvl1pPr>
          </a:lstStyle>
          <a:p>
            <a:fld id="{102CE6C4-B24C-44B8-94D1-3635C1D18BA9}" type="slidenum">
              <a:rPr lang="en-US" smtClean="0"/>
              <a:t>‹#›</a:t>
            </a:fld>
            <a:endParaRPr lang="en-US" dirty="0"/>
          </a:p>
        </p:txBody>
      </p:sp>
    </p:spTree>
    <p:extLst>
      <p:ext uri="{BB962C8B-B14F-4D97-AF65-F5344CB8AC3E}">
        <p14:creationId xmlns:p14="http://schemas.microsoft.com/office/powerpoint/2010/main" val="11285396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solidFill>
                <a:prstClr val="black">
                  <a:tint val="75000"/>
                </a:prstClr>
              </a:solidFill>
            </a:endParaRPr>
          </a:p>
        </p:txBody>
      </p:sp>
      <p:sp>
        <p:nvSpPr>
          <p:cNvPr id="7" name="Slide Number Placeholder 3"/>
          <p:cNvSpPr>
            <a:spLocks noGrp="1"/>
          </p:cNvSpPr>
          <p:nvPr>
            <p:ph type="sldNum" sz="quarter" idx="4"/>
          </p:nvPr>
        </p:nvSpPr>
        <p:spPr>
          <a:xfrm>
            <a:off x="3581400" y="6492875"/>
            <a:ext cx="2133600" cy="365125"/>
          </a:xfrm>
          <a:prstGeom prst="rect">
            <a:avLst/>
          </a:prstGeom>
        </p:spPr>
        <p:txBody>
          <a:bodyPr anchor="ct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219694638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solidFill>
                <a:prstClr val="black">
                  <a:tint val="75000"/>
                </a:prstClr>
              </a:solidFill>
            </a:endParaRPr>
          </a:p>
        </p:txBody>
      </p:sp>
      <p:sp>
        <p:nvSpPr>
          <p:cNvPr id="7" name="Slide Number Placeholder 3"/>
          <p:cNvSpPr>
            <a:spLocks noGrp="1"/>
          </p:cNvSpPr>
          <p:nvPr>
            <p:ph type="sldNum" sz="quarter" idx="4"/>
          </p:nvPr>
        </p:nvSpPr>
        <p:spPr>
          <a:xfrm>
            <a:off x="3581400" y="6492875"/>
            <a:ext cx="2133600" cy="365125"/>
          </a:xfrm>
          <a:prstGeom prst="rect">
            <a:avLst/>
          </a:prstGeom>
        </p:spPr>
        <p:txBody>
          <a:bodyPr/>
          <a:lstStyle>
            <a:lvl1pPr algn="ctr">
              <a:defRPr sz="1050">
                <a:solidFill>
                  <a:schemeClr val="tx1"/>
                </a:solidFill>
              </a:defRPr>
            </a:lvl1pPr>
          </a:lstStyle>
          <a:p>
            <a:fld id="{4510C127-CB60-4AAD-822D-2049BDE3303E}" type="slidenum">
              <a:rPr lang="en-US" smtClean="0"/>
              <a:t>‹#›</a:t>
            </a:fld>
            <a:endParaRPr lang="en-US" dirty="0"/>
          </a:p>
        </p:txBody>
      </p:sp>
    </p:spTree>
    <p:extLst>
      <p:ext uri="{BB962C8B-B14F-4D97-AF65-F5344CB8AC3E}">
        <p14:creationId xmlns:p14="http://schemas.microsoft.com/office/powerpoint/2010/main" val="429445428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Slide Number Placeholder 3"/>
          <p:cNvSpPr>
            <a:spLocks noGrp="1"/>
          </p:cNvSpPr>
          <p:nvPr>
            <p:ph type="sldNum" sz="quarter" idx="4"/>
          </p:nvPr>
        </p:nvSpPr>
        <p:spPr>
          <a:xfrm>
            <a:off x="3581400" y="6492875"/>
            <a:ext cx="2133600" cy="365125"/>
          </a:xfrm>
          <a:prstGeom prst="rect">
            <a:avLst/>
          </a:prstGeom>
        </p:spPr>
        <p:txBody>
          <a:bodyPr anchor="ctr"/>
          <a:lstStyle>
            <a:lvl1pPr algn="ctr">
              <a:defRPr sz="1050">
                <a:solidFill>
                  <a:schemeClr val="tx1"/>
                </a:solidFill>
                <a:latin typeface="Calibri" panose="020F0502020204030204" pitchFamily="34" charset="0"/>
              </a:defRPr>
            </a:lvl1pPr>
          </a:lstStyle>
          <a:p>
            <a:fld id="{4510C127-CB60-4AAD-822D-2049BDE3303E}" type="slidenum">
              <a:rPr lang="en-US" smtClean="0"/>
              <a:pPr/>
              <a:t>‹#›</a:t>
            </a:fld>
            <a:endParaRPr lang="en-US" dirty="0"/>
          </a:p>
        </p:txBody>
      </p:sp>
    </p:spTree>
    <p:extLst>
      <p:ext uri="{BB962C8B-B14F-4D97-AF65-F5344CB8AC3E}">
        <p14:creationId xmlns:p14="http://schemas.microsoft.com/office/powerpoint/2010/main" val="2039171940"/>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latin typeface="Arial" charset="0"/>
            </a:endParaRPr>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latin typeface="Arial" charset="0"/>
            </a:endParaRPr>
          </a:p>
        </p:txBody>
      </p:sp>
      <p:sp>
        <p:nvSpPr>
          <p:cNvPr id="14" name="Right Triangle 13"/>
          <p:cNvSpPr>
            <a:spLocks/>
          </p:cNvSpPr>
          <p:nvPr/>
        </p:nvSpPr>
        <p:spPr bwMode="auto">
          <a:xfrm>
            <a:off x="-6042" y="5791253"/>
            <a:ext cx="3402314" cy="1080868"/>
          </a:xfrm>
          <a:prstGeom prst="rtTriangle">
            <a:avLst/>
          </a:prstGeom>
          <a:blipFill>
            <a:blip r:embed="rId1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fontAlgn="base">
              <a:spcBef>
                <a:spcPct val="0"/>
              </a:spcBef>
              <a:spcAft>
                <a:spcPct val="0"/>
              </a:spcAft>
            </a:pPr>
            <a:endParaRPr lang="en-US">
              <a:solidFill>
                <a:prstClr val="white"/>
              </a:solidFill>
            </a:endParaRPr>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fontAlgn="base">
              <a:spcBef>
                <a:spcPct val="0"/>
              </a:spcBef>
              <a:spcAft>
                <a:spcPct val="0"/>
              </a:spcAft>
              <a:defRPr/>
            </a:pPr>
            <a:endParaRPr lang="en-US">
              <a:solidFill>
                <a:prstClr val="black"/>
              </a:solidFill>
              <a:latin typeface="Arial" charset="0"/>
            </a:endParaRP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fontAlgn="base">
              <a:spcBef>
                <a:spcPct val="0"/>
              </a:spcBef>
              <a:spcAft>
                <a:spcPct val="0"/>
              </a:spcAft>
              <a:defRPr/>
            </a:pPr>
            <a:endParaRPr lang="en-US">
              <a:solidFill>
                <a:prstClr val="black"/>
              </a:solidFill>
              <a:latin typeface="Arial" charset="0"/>
            </a:endParaRP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fontAlgn="base">
              <a:spcBef>
                <a:spcPct val="0"/>
              </a:spcBef>
              <a:spcAft>
                <a:spcPct val="0"/>
              </a:spcAft>
              <a:defRPr/>
            </a:pPr>
            <a:fld id="{DBB8D1D5-0BAC-46A8-9CDD-194F152DE8F2}" type="slidenum">
              <a:rPr lang="en-US" smtClean="0">
                <a:solidFill>
                  <a:prstClr val="black"/>
                </a:solidFill>
                <a:latin typeface="Arial" charset="0"/>
              </a:rPr>
              <a:pPr fontAlgn="base">
                <a:spcBef>
                  <a:spcPct val="0"/>
                </a:spcBef>
                <a:spcAft>
                  <a:spcPct val="0"/>
                </a:spcAft>
                <a:defRPr/>
              </a:pPr>
              <a:t>‹#›</a:t>
            </a:fld>
            <a:endParaRPr lang="en-US">
              <a:solidFill>
                <a:prstClr val="black"/>
              </a:solidFill>
              <a:latin typeface="Arial" charset="0"/>
            </a:endParaRPr>
          </a:p>
        </p:txBody>
      </p:sp>
    </p:spTree>
    <p:extLst>
      <p:ext uri="{BB962C8B-B14F-4D97-AF65-F5344CB8AC3E}">
        <p14:creationId xmlns:p14="http://schemas.microsoft.com/office/powerpoint/2010/main" val="177593998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latin typeface="Arial" charset="0"/>
            </a:endParaRPr>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latin typeface="Arial" charset="0"/>
            </a:endParaRPr>
          </a:p>
        </p:txBody>
      </p:sp>
      <p:sp>
        <p:nvSpPr>
          <p:cNvPr id="14" name="Right Triangle 13"/>
          <p:cNvSpPr>
            <a:spLocks/>
          </p:cNvSpPr>
          <p:nvPr/>
        </p:nvSpPr>
        <p:spPr bwMode="auto">
          <a:xfrm>
            <a:off x="-6042" y="5791253"/>
            <a:ext cx="3402314" cy="1080868"/>
          </a:xfrm>
          <a:prstGeom prst="rtTriangle">
            <a:avLst/>
          </a:prstGeom>
          <a:blipFill>
            <a:blip r:embed="rId1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fontAlgn="base">
              <a:spcBef>
                <a:spcPct val="0"/>
              </a:spcBef>
              <a:spcAft>
                <a:spcPct val="0"/>
              </a:spcAft>
            </a:pPr>
            <a:endParaRPr lang="en-US">
              <a:solidFill>
                <a:prstClr val="white"/>
              </a:solidFill>
            </a:endParaRPr>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2796956304"/>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mailto:Carie.Carman@omes.ok.gov" TargetMode="External"/><Relationship Id="rId2" Type="http://schemas.openxmlformats.org/officeDocument/2006/relationships/hyperlink" Target="mailto:Melissa.Milburn@omes.ok.gov" TargetMode="External"/><Relationship Id="rId1" Type="http://schemas.openxmlformats.org/officeDocument/2006/relationships/slideLayout" Target="../slideLayouts/slideLayout38.xml"/><Relationship Id="rId4" Type="http://schemas.openxmlformats.org/officeDocument/2006/relationships/hyperlink" Target="mailto:inforeals@omes.ok.gov"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1828800"/>
            <a:ext cx="8229600" cy="1754326"/>
          </a:xfrm>
          <a:prstGeom prst="rect">
            <a:avLst/>
          </a:prstGeom>
          <a:noFill/>
        </p:spPr>
        <p:txBody>
          <a:bodyPr wrap="square" rtlCol="0">
            <a:spAutoFit/>
          </a:bodyPr>
          <a:lstStyle/>
          <a:p>
            <a:pPr algn="ctr"/>
            <a:r>
              <a:rPr lang="en-US" sz="3600" dirty="0" smtClean="0">
                <a:latin typeface="Calibri" panose="020F0502020204030204" pitchFamily="34" charset="0"/>
                <a:cs typeface="Times New Roman" panose="02020603050405020304" pitchFamily="18" charset="0"/>
              </a:rPr>
              <a:t>Real Estate and </a:t>
            </a:r>
            <a:br>
              <a:rPr lang="en-US" sz="3600" dirty="0" smtClean="0">
                <a:latin typeface="Calibri" panose="020F0502020204030204" pitchFamily="34" charset="0"/>
                <a:cs typeface="Times New Roman" panose="02020603050405020304" pitchFamily="18" charset="0"/>
              </a:rPr>
            </a:br>
            <a:r>
              <a:rPr lang="en-US" sz="3600" dirty="0" smtClean="0">
                <a:latin typeface="Calibri" panose="020F0502020204030204" pitchFamily="34" charset="0"/>
                <a:cs typeface="Times New Roman" panose="02020603050405020304" pitchFamily="18" charset="0"/>
              </a:rPr>
              <a:t>Leasing Services</a:t>
            </a:r>
          </a:p>
          <a:p>
            <a:pPr algn="ctr"/>
            <a:r>
              <a:rPr lang="en-US" sz="3600" dirty="0" smtClean="0">
                <a:latin typeface="Calibri" panose="020F0502020204030204" pitchFamily="34" charset="0"/>
                <a:cs typeface="Times New Roman" panose="02020603050405020304" pitchFamily="18" charset="0"/>
              </a:rPr>
              <a:t>Module 17</a:t>
            </a:r>
          </a:p>
        </p:txBody>
      </p:sp>
      <p:sp>
        <p:nvSpPr>
          <p:cNvPr id="6" name="Slide Number Placeholder 5"/>
          <p:cNvSpPr>
            <a:spLocks noGrp="1"/>
          </p:cNvSpPr>
          <p:nvPr>
            <p:ph type="sldNum" sz="quarter" idx="12"/>
          </p:nvPr>
        </p:nvSpPr>
        <p:spPr/>
        <p:txBody>
          <a:bodyPr/>
          <a:lstStyle/>
          <a:p>
            <a:fld id="{87CB595B-D120-4387-B867-66D495EF7EBD}" type="slidenum">
              <a:rPr lang="en-US" smtClean="0"/>
              <a:pPr/>
              <a:t>1</a:t>
            </a:fld>
            <a:endParaRPr lang="en-US" dirty="0"/>
          </a:p>
        </p:txBody>
      </p:sp>
    </p:spTree>
    <p:extLst>
      <p:ext uri="{BB962C8B-B14F-4D97-AF65-F5344CB8AC3E}">
        <p14:creationId xmlns:p14="http://schemas.microsoft.com/office/powerpoint/2010/main" val="24129674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481329"/>
            <a:ext cx="6781800" cy="4005072"/>
          </a:xfrm>
        </p:spPr>
        <p:txBody>
          <a:bodyPr>
            <a:normAutofit/>
          </a:bodyPr>
          <a:lstStyle/>
          <a:p>
            <a:pPr marL="346075" lvl="1" indent="-342900">
              <a:buClr>
                <a:schemeClr val="tx1"/>
              </a:buClr>
              <a:buFont typeface="Arial" panose="020B0604020202020204" pitchFamily="34" charset="0"/>
              <a:buChar char="•"/>
            </a:pPr>
            <a:r>
              <a:rPr lang="en-US" sz="2000" dirty="0" smtClean="0">
                <a:latin typeface="Calibri" panose="020F0502020204030204" pitchFamily="34" charset="0"/>
              </a:rPr>
              <a:t>State Leasing, the services </a:t>
            </a:r>
            <a:r>
              <a:rPr lang="en-US" sz="2000" dirty="0">
                <a:latin typeface="Calibri" panose="020F0502020204030204" pitchFamily="34" charset="0"/>
              </a:rPr>
              <a:t>they supply and the specific steps required when any new or additional space is required by your agency will be addressed in the slides.  </a:t>
            </a:r>
          </a:p>
          <a:p>
            <a:pPr lvl="1">
              <a:buClr>
                <a:schemeClr val="tx1"/>
              </a:buClr>
              <a:buFont typeface="Arial" panose="020B0604020202020204" pitchFamily="34" charset="0"/>
              <a:buChar char="•"/>
            </a:pPr>
            <a:endParaRPr lang="en-US" sz="2000" dirty="0" smtClean="0">
              <a:latin typeface="Calibri" panose="020F0502020204030204" pitchFamily="34" charset="0"/>
            </a:endParaRPr>
          </a:p>
          <a:p>
            <a:pPr marL="346075" lvl="1" indent="-342900">
              <a:buClr>
                <a:schemeClr val="tx1"/>
              </a:buClr>
              <a:buFont typeface="Arial" panose="020B0604020202020204" pitchFamily="34" charset="0"/>
              <a:buChar char="•"/>
            </a:pPr>
            <a:r>
              <a:rPr lang="en-US" sz="2000" dirty="0" smtClean="0">
                <a:latin typeface="Calibri" panose="020F0502020204030204" pitchFamily="34" charset="0"/>
              </a:rPr>
              <a:t>Also </a:t>
            </a:r>
            <a:r>
              <a:rPr lang="en-US" sz="2000" dirty="0">
                <a:latin typeface="Calibri" panose="020F0502020204030204" pitchFamily="34" charset="0"/>
              </a:rPr>
              <a:t>included will be a discussion of the </a:t>
            </a:r>
            <a:r>
              <a:rPr lang="en-US" sz="2000" dirty="0" smtClean="0">
                <a:latin typeface="Calibri" panose="020F0502020204030204" pitchFamily="34" charset="0"/>
              </a:rPr>
              <a:t>necessary forms </a:t>
            </a:r>
            <a:r>
              <a:rPr lang="en-US" sz="2000" dirty="0">
                <a:latin typeface="Calibri" panose="020F0502020204030204" pitchFamily="34" charset="0"/>
              </a:rPr>
              <a:t>and how an appropriate amount of space is </a:t>
            </a:r>
            <a:r>
              <a:rPr lang="en-US" sz="2000" dirty="0" smtClean="0">
                <a:latin typeface="Calibri" panose="020F0502020204030204" pitchFamily="34" charset="0"/>
              </a:rPr>
              <a:t>determined.</a:t>
            </a:r>
            <a:endParaRPr lang="en-US" sz="2000" dirty="0">
              <a:latin typeface="Calibri" panose="020F0502020204030204" pitchFamily="34" charset="0"/>
            </a:endParaRPr>
          </a:p>
        </p:txBody>
      </p:sp>
      <p:sp>
        <p:nvSpPr>
          <p:cNvPr id="6" name="Title 1"/>
          <p:cNvSpPr txBox="1">
            <a:spLocks/>
          </p:cNvSpPr>
          <p:nvPr/>
        </p:nvSpPr>
        <p:spPr>
          <a:xfrm>
            <a:off x="685800" y="152400"/>
            <a:ext cx="77724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ysClr val="windowText" lastClr="000000"/>
                </a:solidFill>
                <a:effectLst/>
                <a:uLnTx/>
                <a:uFillTx/>
                <a:latin typeface="Calibri"/>
                <a:ea typeface="+mj-ea"/>
                <a:cs typeface="+mj-cs"/>
              </a:rPr>
              <a:t>Overview</a:t>
            </a:r>
            <a:endParaRPr kumimoji="0" lang="en-US" sz="3200" b="0" i="0" u="none" strike="noStrike" kern="1200" cap="none" spc="0" normalizeH="0" baseline="0" noProof="0" dirty="0">
              <a:ln>
                <a:noFill/>
              </a:ln>
              <a:solidFill>
                <a:sysClr val="windowText" lastClr="000000"/>
              </a:solidFill>
              <a:effectLst/>
              <a:uLnTx/>
              <a:uFillTx/>
              <a:latin typeface="Calibri"/>
              <a:ea typeface="+mj-ea"/>
              <a:cs typeface="+mj-cs"/>
            </a:endParaRPr>
          </a:p>
        </p:txBody>
      </p:sp>
      <p:sp>
        <p:nvSpPr>
          <p:cNvPr id="7" name="Slide Number Placeholder 6"/>
          <p:cNvSpPr>
            <a:spLocks noGrp="1"/>
          </p:cNvSpPr>
          <p:nvPr>
            <p:ph type="sldNum" sz="quarter" idx="12"/>
          </p:nvPr>
        </p:nvSpPr>
        <p:spPr/>
        <p:txBody>
          <a:bodyPr/>
          <a:lstStyle/>
          <a:p>
            <a:fld id="{4510C127-CB60-4AAD-822D-2049BDE3303E}" type="slidenum">
              <a:rPr lang="en-US" smtClean="0"/>
              <a:t>2</a:t>
            </a:fld>
            <a:endParaRPr lang="en-US" dirty="0"/>
          </a:p>
        </p:txBody>
      </p:sp>
    </p:spTree>
    <p:extLst>
      <p:ext uri="{BB962C8B-B14F-4D97-AF65-F5344CB8AC3E}">
        <p14:creationId xmlns:p14="http://schemas.microsoft.com/office/powerpoint/2010/main" val="5516377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2000" y="1371600"/>
            <a:ext cx="7162800" cy="4191000"/>
          </a:xfrm>
        </p:spPr>
        <p:txBody>
          <a:bodyPr>
            <a:noAutofit/>
          </a:bodyPr>
          <a:lstStyle/>
          <a:p>
            <a:pPr marL="0" indent="0">
              <a:spcBef>
                <a:spcPts val="600"/>
              </a:spcBef>
              <a:buClrTx/>
              <a:buSzPct val="100000"/>
              <a:buNone/>
            </a:pPr>
            <a:r>
              <a:rPr lang="en-US" sz="2000" dirty="0" smtClean="0">
                <a:latin typeface="Calibri" panose="020F0502020204030204" pitchFamily="34" charset="0"/>
              </a:rPr>
              <a:t>Students will:</a:t>
            </a:r>
          </a:p>
          <a:p>
            <a:pPr marL="341313" indent="-341313">
              <a:spcBef>
                <a:spcPts val="600"/>
              </a:spcBef>
              <a:buClrTx/>
              <a:buSzPct val="100000"/>
              <a:buFont typeface="Arial" panose="020B0604020202020204" pitchFamily="34" charset="0"/>
              <a:buChar char="•"/>
            </a:pPr>
            <a:r>
              <a:rPr lang="en-US" sz="2000" dirty="0" smtClean="0">
                <a:latin typeface="Calibri" panose="020F0502020204030204" pitchFamily="34" charset="0"/>
              </a:rPr>
              <a:t>Recall that Title 74 is </a:t>
            </a:r>
            <a:r>
              <a:rPr lang="en-US" sz="2000" dirty="0">
                <a:latin typeface="Calibri" panose="020F0502020204030204" pitchFamily="34" charset="0"/>
              </a:rPr>
              <a:t>where the statutes reside for State </a:t>
            </a:r>
            <a:r>
              <a:rPr lang="en-US" sz="2000" dirty="0" smtClean="0">
                <a:latin typeface="Calibri" panose="020F0502020204030204" pitchFamily="34" charset="0"/>
              </a:rPr>
              <a:t>Leasing and that OMES shall make all necessary contracts by or on behalf of the state.</a:t>
            </a:r>
          </a:p>
          <a:p>
            <a:pPr marL="341313" indent="-341313">
              <a:spcBef>
                <a:spcPts val="600"/>
              </a:spcBef>
              <a:buClrTx/>
              <a:buSzPct val="100000"/>
              <a:buFont typeface="Arial" panose="020B0604020202020204" pitchFamily="34" charset="0"/>
              <a:buChar char="•"/>
            </a:pPr>
            <a:r>
              <a:rPr lang="en-US" sz="2000" dirty="0">
                <a:latin typeface="Calibri" panose="020F0502020204030204" pitchFamily="34" charset="0"/>
              </a:rPr>
              <a:t>R</a:t>
            </a:r>
            <a:r>
              <a:rPr lang="en-US" sz="2000" dirty="0" smtClean="0">
                <a:latin typeface="Calibri" panose="020F0502020204030204" pitchFamily="34" charset="0"/>
              </a:rPr>
              <a:t>ecall the net </a:t>
            </a:r>
            <a:r>
              <a:rPr lang="en-US" sz="2000" dirty="0">
                <a:latin typeface="Calibri" panose="020F0502020204030204" pitchFamily="34" charset="0"/>
              </a:rPr>
              <a:t>usable square feet are allowed per qualified staff plus any special </a:t>
            </a:r>
            <a:r>
              <a:rPr lang="en-US" sz="2000" dirty="0" smtClean="0">
                <a:latin typeface="Calibri" panose="020F0502020204030204" pitchFamily="34" charset="0"/>
              </a:rPr>
              <a:t>needs.</a:t>
            </a:r>
          </a:p>
          <a:p>
            <a:pPr marL="341313" indent="-341313">
              <a:spcBef>
                <a:spcPts val="600"/>
              </a:spcBef>
              <a:buClrTx/>
              <a:buSzPct val="100000"/>
              <a:buFont typeface="Arial" panose="020B0604020202020204" pitchFamily="34" charset="0"/>
              <a:buChar char="•"/>
            </a:pPr>
            <a:r>
              <a:rPr lang="en-US" sz="2000" dirty="0">
                <a:latin typeface="Calibri" panose="020F0502020204030204" pitchFamily="34" charset="0"/>
              </a:rPr>
              <a:t>R</a:t>
            </a:r>
            <a:r>
              <a:rPr lang="en-US" sz="2000" dirty="0" smtClean="0">
                <a:latin typeface="Calibri" panose="020F0502020204030204" pitchFamily="34" charset="0"/>
              </a:rPr>
              <a:t>ecognize </a:t>
            </a:r>
            <a:r>
              <a:rPr lang="en-US" sz="2000" dirty="0">
                <a:latin typeface="Calibri" panose="020F0502020204030204" pitchFamily="34" charset="0"/>
              </a:rPr>
              <a:t>what is required to begin the state leasing </a:t>
            </a:r>
            <a:r>
              <a:rPr lang="en-US" sz="2000" dirty="0" smtClean="0">
                <a:latin typeface="Calibri" panose="020F0502020204030204" pitchFamily="34" charset="0"/>
              </a:rPr>
              <a:t>process.</a:t>
            </a:r>
          </a:p>
          <a:p>
            <a:pPr marL="341313" indent="-341313">
              <a:spcBef>
                <a:spcPts val="600"/>
              </a:spcBef>
              <a:buClrTx/>
              <a:buSzPct val="100000"/>
              <a:buFont typeface="Arial" panose="020B0604020202020204" pitchFamily="34" charset="0"/>
              <a:buChar char="•"/>
            </a:pPr>
            <a:r>
              <a:rPr lang="en-US" sz="2000" dirty="0" smtClean="0">
                <a:solidFill>
                  <a:sysClr val="windowText" lastClr="000000"/>
                </a:solidFill>
                <a:latin typeface="Calibri" panose="020F0502020204030204" pitchFamily="34" charset="0"/>
                <a:cs typeface="Times New Roman" panose="02020603050405020304" pitchFamily="18" charset="0"/>
              </a:rPr>
              <a:t>Recognize what should be submitted after </a:t>
            </a:r>
            <a:r>
              <a:rPr lang="en-US" sz="2000" dirty="0">
                <a:solidFill>
                  <a:sysClr val="windowText" lastClr="000000"/>
                </a:solidFill>
                <a:latin typeface="Calibri" panose="020F0502020204030204" pitchFamily="34" charset="0"/>
                <a:cs typeface="Times New Roman" panose="02020603050405020304" pitchFamily="18" charset="0"/>
              </a:rPr>
              <a:t>receiving certification from </a:t>
            </a:r>
            <a:r>
              <a:rPr lang="en-US" sz="2000" dirty="0" smtClean="0">
                <a:solidFill>
                  <a:sysClr val="windowText" lastClr="000000"/>
                </a:solidFill>
                <a:latin typeface="Calibri" panose="020F0502020204030204" pitchFamily="34" charset="0"/>
                <a:cs typeface="Times New Roman" panose="02020603050405020304" pitchFamily="18" charset="0"/>
              </a:rPr>
              <a:t>the </a:t>
            </a:r>
            <a:r>
              <a:rPr lang="en-US" sz="2000" dirty="0" smtClean="0">
                <a:latin typeface="Calibri" panose="020F0502020204030204" pitchFamily="34" charset="0"/>
              </a:rPr>
              <a:t>Governmental </a:t>
            </a:r>
            <a:r>
              <a:rPr lang="en-US" sz="2000" dirty="0">
                <a:latin typeface="Calibri" panose="020F0502020204030204" pitchFamily="34" charset="0"/>
              </a:rPr>
              <a:t>Technology Applications Review Board </a:t>
            </a:r>
            <a:r>
              <a:rPr lang="en-US" sz="2000" dirty="0" smtClean="0">
                <a:solidFill>
                  <a:sysClr val="windowText" lastClr="000000"/>
                </a:solidFill>
                <a:latin typeface="Calibri" panose="020F0502020204030204" pitchFamily="34" charset="0"/>
                <a:cs typeface="Times New Roman" panose="02020603050405020304" pitchFamily="18" charset="0"/>
              </a:rPr>
              <a:t>that </a:t>
            </a:r>
            <a:r>
              <a:rPr lang="en-US" sz="2000" dirty="0">
                <a:solidFill>
                  <a:sysClr val="windowText" lastClr="000000"/>
                </a:solidFill>
                <a:latin typeface="Calibri" panose="020F0502020204030204" pitchFamily="34" charset="0"/>
                <a:cs typeface="Times New Roman" panose="02020603050405020304" pitchFamily="18" charset="0"/>
              </a:rPr>
              <a:t>the space need could not be eliminated or reduced through </a:t>
            </a:r>
            <a:r>
              <a:rPr lang="en-US" sz="2000" dirty="0" smtClean="0">
                <a:solidFill>
                  <a:sysClr val="windowText" lastClr="000000"/>
                </a:solidFill>
                <a:latin typeface="Calibri" panose="020F0502020204030204" pitchFamily="34" charset="0"/>
                <a:cs typeface="Times New Roman" panose="02020603050405020304" pitchFamily="18" charset="0"/>
              </a:rPr>
              <a:t>telework.</a:t>
            </a:r>
          </a:p>
          <a:p>
            <a:pPr marL="341313" indent="-341313">
              <a:spcBef>
                <a:spcPts val="600"/>
              </a:spcBef>
              <a:buClrTx/>
              <a:buSzPct val="100000"/>
              <a:buFont typeface="Arial" panose="020B0604020202020204" pitchFamily="34" charset="0"/>
              <a:buChar char="•"/>
            </a:pPr>
            <a:r>
              <a:rPr lang="en-US" sz="2000" dirty="0" smtClean="0">
                <a:solidFill>
                  <a:prstClr val="black"/>
                </a:solidFill>
                <a:latin typeface="Calibri" panose="020F0502020204030204" pitchFamily="34" charset="0"/>
              </a:rPr>
              <a:t>Recall when rental payments commence.</a:t>
            </a:r>
            <a:endParaRPr lang="en-US" sz="2000" dirty="0">
              <a:solidFill>
                <a:sysClr val="windowText" lastClr="000000"/>
              </a:solidFill>
              <a:latin typeface="Calibri" panose="020F0502020204030204" pitchFamily="34" charset="0"/>
              <a:cs typeface="Times New Roman" panose="02020603050405020304" pitchFamily="18" charset="0"/>
            </a:endParaRPr>
          </a:p>
          <a:p>
            <a:pPr>
              <a:buClrTx/>
              <a:buSzPct val="100000"/>
              <a:buFont typeface="Arial" panose="020B0604020202020204" pitchFamily="34" charset="0"/>
              <a:buChar char="•"/>
            </a:pPr>
            <a:endParaRPr lang="en-US" sz="2400" dirty="0" smtClean="0">
              <a:latin typeface="Calibri" panose="020F0502020204030204" pitchFamily="34" charset="0"/>
            </a:endParaRPr>
          </a:p>
          <a:p>
            <a:pPr marL="109728" indent="0">
              <a:buClrTx/>
              <a:buSzPct val="100000"/>
              <a:buNone/>
            </a:pPr>
            <a:endParaRPr lang="en-US" sz="2400" dirty="0" smtClean="0">
              <a:latin typeface="Calibri" panose="020F0502020204030204" pitchFamily="34" charset="0"/>
            </a:endParaRPr>
          </a:p>
          <a:p>
            <a:pPr>
              <a:buClrTx/>
              <a:buSzPct val="100000"/>
              <a:buFont typeface="Arial" panose="020B0604020202020204" pitchFamily="34" charset="0"/>
              <a:buChar char="•"/>
            </a:pPr>
            <a:endParaRPr lang="en-US" sz="2400" dirty="0">
              <a:latin typeface="Calibri" panose="020F0502020204030204" pitchFamily="34" charset="0"/>
            </a:endParaRPr>
          </a:p>
        </p:txBody>
      </p:sp>
      <p:sp>
        <p:nvSpPr>
          <p:cNvPr id="5" name="Title 1"/>
          <p:cNvSpPr txBox="1">
            <a:spLocks/>
          </p:cNvSpPr>
          <p:nvPr/>
        </p:nvSpPr>
        <p:spPr>
          <a:xfrm>
            <a:off x="655320" y="84945"/>
            <a:ext cx="841248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ysClr val="windowText" lastClr="000000"/>
                </a:solidFill>
                <a:effectLst/>
                <a:uLnTx/>
                <a:uFillTx/>
                <a:latin typeface="Calibri"/>
              </a:rPr>
              <a:t>Learner Outcomes</a:t>
            </a:r>
          </a:p>
        </p:txBody>
      </p:sp>
      <p:sp>
        <p:nvSpPr>
          <p:cNvPr id="7" name="Slide Number Placeholder 6"/>
          <p:cNvSpPr>
            <a:spLocks noGrp="1"/>
          </p:cNvSpPr>
          <p:nvPr>
            <p:ph type="sldNum" sz="quarter" idx="12"/>
          </p:nvPr>
        </p:nvSpPr>
        <p:spPr/>
        <p:txBody>
          <a:bodyPr/>
          <a:lstStyle/>
          <a:p>
            <a:fld id="{87CB595B-D120-4387-B867-66D495EF7EBD}" type="slidenum">
              <a:rPr lang="en-US" smtClean="0"/>
              <a:pPr/>
              <a:t>3</a:t>
            </a:fld>
            <a:endParaRPr lang="en-US" dirty="0"/>
          </a:p>
        </p:txBody>
      </p:sp>
    </p:spTree>
    <p:extLst>
      <p:ext uri="{BB962C8B-B14F-4D97-AF65-F5344CB8AC3E}">
        <p14:creationId xmlns:p14="http://schemas.microsoft.com/office/powerpoint/2010/main" val="9168512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l"/>
            <a:r>
              <a:rPr lang="en-US" sz="2800" dirty="0" smtClean="0">
                <a:latin typeface="Times New Roman" panose="02020603050405020304" pitchFamily="18" charset="0"/>
                <a:cs typeface="Times New Roman" panose="02020603050405020304" pitchFamily="18" charset="0"/>
              </a:rPr>
              <a:t/>
            </a:r>
            <a:br>
              <a:rPr lang="en-US" sz="2800" dirty="0" smtClean="0">
                <a:latin typeface="Times New Roman" panose="02020603050405020304" pitchFamily="18" charset="0"/>
                <a:cs typeface="Times New Roman" panose="02020603050405020304" pitchFamily="18" charset="0"/>
              </a:rPr>
            </a:br>
            <a:r>
              <a:rPr lang="en-US" sz="2400" dirty="0" smtClean="0"/>
              <a:t/>
            </a:r>
            <a:br>
              <a:rPr lang="en-US" sz="2400" dirty="0" smtClean="0"/>
            </a:br>
            <a:endParaRPr lang="en-US" sz="2400" dirty="0"/>
          </a:p>
        </p:txBody>
      </p:sp>
      <p:sp>
        <p:nvSpPr>
          <p:cNvPr id="7" name="Content Placeholder 6"/>
          <p:cNvSpPr>
            <a:spLocks noGrp="1"/>
          </p:cNvSpPr>
          <p:nvPr>
            <p:ph idx="1"/>
          </p:nvPr>
        </p:nvSpPr>
        <p:spPr>
          <a:xfrm>
            <a:off x="762000" y="1828800"/>
            <a:ext cx="7162800" cy="1981200"/>
          </a:xfrm>
        </p:spPr>
        <p:txBody>
          <a:bodyPr>
            <a:normAutofit/>
          </a:bodyPr>
          <a:lstStyle/>
          <a:p>
            <a:pPr>
              <a:spcBef>
                <a:spcPts val="600"/>
              </a:spcBef>
            </a:pPr>
            <a:r>
              <a:rPr lang="en-US" sz="2000" dirty="0" smtClean="0">
                <a:cs typeface="Times New Roman" panose="02020603050405020304" pitchFamily="18" charset="0"/>
              </a:rPr>
              <a:t>Support </a:t>
            </a:r>
            <a:r>
              <a:rPr lang="en-US" sz="2000" dirty="0">
                <a:cs typeface="Times New Roman" panose="02020603050405020304" pitchFamily="18" charset="0"/>
              </a:rPr>
              <a:t>state </a:t>
            </a:r>
            <a:r>
              <a:rPr lang="en-US" sz="2000" dirty="0" smtClean="0">
                <a:cs typeface="Times New Roman" panose="02020603050405020304" pitchFamily="18" charset="0"/>
              </a:rPr>
              <a:t>agencies </a:t>
            </a:r>
            <a:r>
              <a:rPr lang="en-US" sz="2000" dirty="0">
                <a:cs typeface="Times New Roman" panose="02020603050405020304" pitchFamily="18" charset="0"/>
              </a:rPr>
              <a:t>by </a:t>
            </a:r>
            <a:r>
              <a:rPr lang="en-US" sz="2000" dirty="0" smtClean="0">
                <a:cs typeface="Times New Roman" panose="02020603050405020304" pitchFamily="18" charset="0"/>
              </a:rPr>
              <a:t>providing quality </a:t>
            </a:r>
            <a:r>
              <a:rPr lang="en-US" sz="2000" dirty="0">
                <a:cs typeface="Times New Roman" panose="02020603050405020304" pitchFamily="18" charset="0"/>
              </a:rPr>
              <a:t>real </a:t>
            </a:r>
            <a:r>
              <a:rPr lang="en-US" sz="2000" dirty="0" smtClean="0">
                <a:cs typeface="Times New Roman" panose="02020603050405020304" pitchFamily="18" charset="0"/>
              </a:rPr>
              <a:t>estate </a:t>
            </a:r>
            <a:r>
              <a:rPr lang="en-US" sz="2000" dirty="0">
                <a:cs typeface="Times New Roman" panose="02020603050405020304" pitchFamily="18" charset="0"/>
              </a:rPr>
              <a:t>services and </a:t>
            </a:r>
            <a:r>
              <a:rPr lang="en-US" sz="2000" dirty="0" smtClean="0">
                <a:cs typeface="Times New Roman" panose="02020603050405020304" pitchFamily="18" charset="0"/>
              </a:rPr>
              <a:t>serve </a:t>
            </a:r>
            <a:r>
              <a:rPr lang="en-US" sz="2000" dirty="0">
                <a:cs typeface="Times New Roman" panose="02020603050405020304" pitchFamily="18" charset="0"/>
              </a:rPr>
              <a:t>as stewards of </a:t>
            </a:r>
            <a:r>
              <a:rPr lang="en-US" sz="2000" dirty="0" smtClean="0">
                <a:cs typeface="Times New Roman" panose="02020603050405020304" pitchFamily="18" charset="0"/>
              </a:rPr>
              <a:t>the state’s </a:t>
            </a:r>
            <a:r>
              <a:rPr lang="en-US" sz="2000" dirty="0">
                <a:cs typeface="Times New Roman" panose="02020603050405020304" pitchFamily="18" charset="0"/>
              </a:rPr>
              <a:t>assets</a:t>
            </a:r>
            <a:r>
              <a:rPr lang="en-US" sz="2000" dirty="0" smtClean="0">
                <a:cs typeface="Times New Roman" panose="02020603050405020304" pitchFamily="18" charset="0"/>
              </a:rPr>
              <a:t>. </a:t>
            </a:r>
          </a:p>
          <a:p>
            <a:pPr>
              <a:spcBef>
                <a:spcPts val="600"/>
              </a:spcBef>
            </a:pPr>
            <a:r>
              <a:rPr lang="en-US" sz="2000" dirty="0" smtClean="0">
                <a:cs typeface="Times New Roman" panose="02020603050405020304" pitchFamily="18" charset="0"/>
              </a:rPr>
              <a:t>OMES </a:t>
            </a:r>
            <a:r>
              <a:rPr lang="en-US" sz="2000" dirty="0" smtClean="0"/>
              <a:t>authority </a:t>
            </a:r>
            <a:r>
              <a:rPr lang="en-US" sz="2000" dirty="0"/>
              <a:t>for the assignment of </a:t>
            </a:r>
            <a:r>
              <a:rPr lang="en-US" sz="2000" dirty="0" smtClean="0"/>
              <a:t>state owned </a:t>
            </a:r>
            <a:r>
              <a:rPr lang="en-US" sz="2000" dirty="0"/>
              <a:t>or privately leased space and award of such </a:t>
            </a:r>
            <a:r>
              <a:rPr lang="en-US" sz="2000" dirty="0" smtClean="0"/>
              <a:t>contracts </a:t>
            </a:r>
            <a:r>
              <a:rPr lang="en-US" sz="2000" dirty="0" smtClean="0">
                <a:cs typeface="Times New Roman" panose="02020603050405020304" pitchFamily="18" charset="0"/>
              </a:rPr>
              <a:t>can be found in Title 74.</a:t>
            </a:r>
            <a:endParaRPr lang="en-US" sz="2000" dirty="0">
              <a:cs typeface="Times New Roman" panose="02020603050405020304" pitchFamily="18" charset="0"/>
            </a:endParaRPr>
          </a:p>
          <a:p>
            <a:endParaRPr lang="en-US" dirty="0">
              <a:latin typeface="Calibri" panose="020F0502020204030204" pitchFamily="34" charset="0"/>
            </a:endParaRPr>
          </a:p>
        </p:txBody>
      </p:sp>
      <p:sp>
        <p:nvSpPr>
          <p:cNvPr id="6" name="Title 3"/>
          <p:cNvSpPr txBox="1">
            <a:spLocks/>
          </p:cNvSpPr>
          <p:nvPr/>
        </p:nvSpPr>
        <p:spPr>
          <a:xfrm>
            <a:off x="7696200" y="5257800"/>
            <a:ext cx="1295398" cy="6858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t/>
            </a:r>
            <a:br>
              <a:rPr lang="en-US" sz="2400" dirty="0" smtClean="0"/>
            </a:br>
            <a:endParaRPr lang="en-US" sz="2400" dirty="0"/>
          </a:p>
        </p:txBody>
      </p:sp>
      <p:sp>
        <p:nvSpPr>
          <p:cNvPr id="8" name="Title 1"/>
          <p:cNvSpPr txBox="1">
            <a:spLocks/>
          </p:cNvSpPr>
          <p:nvPr/>
        </p:nvSpPr>
        <p:spPr>
          <a:xfrm>
            <a:off x="685800" y="152400"/>
            <a:ext cx="8305798"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ysClr val="windowText" lastClr="000000"/>
                </a:solidFill>
                <a:effectLst/>
                <a:uLnTx/>
                <a:uFillTx/>
                <a:latin typeface="Calibri"/>
                <a:ea typeface="+mj-ea"/>
                <a:cs typeface="+mj-cs"/>
              </a:rPr>
              <a:t>Our Mission</a:t>
            </a:r>
            <a:endParaRPr kumimoji="0" lang="en-US" sz="3200" b="0" i="0" u="none" strike="noStrike" kern="1200" cap="none" spc="0" normalizeH="0" baseline="0" noProof="0" dirty="0">
              <a:ln>
                <a:noFill/>
              </a:ln>
              <a:solidFill>
                <a:sysClr val="windowText" lastClr="000000"/>
              </a:solidFill>
              <a:effectLst/>
              <a:uLnTx/>
              <a:uFillTx/>
              <a:latin typeface="Calibri"/>
              <a:ea typeface="+mj-ea"/>
              <a:cs typeface="+mj-cs"/>
            </a:endParaRPr>
          </a:p>
        </p:txBody>
      </p:sp>
      <p:sp>
        <p:nvSpPr>
          <p:cNvPr id="12" name="Slide Number Placeholder 3"/>
          <p:cNvSpPr txBox="1">
            <a:spLocks/>
          </p:cNvSpPr>
          <p:nvPr/>
        </p:nvSpPr>
        <p:spPr>
          <a:xfrm>
            <a:off x="3581400" y="6492875"/>
            <a:ext cx="2133600" cy="365125"/>
          </a:xfrm>
          <a:prstGeom prst="rect">
            <a:avLst/>
          </a:prstGeom>
        </p:spPr>
        <p:txBody>
          <a:bodyPr vert="horz" lIns="91440" tIns="45720" rIns="91440" bIns="45720" rtlCol="0" anchor="ctr"/>
          <a:lstStyle>
            <a:defPPr>
              <a:defRPr lang="en-US"/>
            </a:defPPr>
            <a:lvl1pPr marL="0" algn="ctr" defTabSz="914400" rtl="0" eaLnBrk="1" latinLnBrk="0" hangingPunct="1">
              <a:defRPr sz="105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510C127-CB60-4AAD-822D-2049BDE3303E}" type="slidenum">
              <a:rPr lang="en-US" smtClean="0"/>
              <a:pPr/>
              <a:t>4</a:t>
            </a:fld>
            <a:endParaRPr lang="en-US" dirty="0"/>
          </a:p>
        </p:txBody>
      </p:sp>
      <p:sp>
        <p:nvSpPr>
          <p:cNvPr id="3" name="Slide Number Placeholder 2"/>
          <p:cNvSpPr>
            <a:spLocks noGrp="1"/>
          </p:cNvSpPr>
          <p:nvPr>
            <p:ph type="sldNum" sz="quarter" idx="12"/>
          </p:nvPr>
        </p:nvSpPr>
        <p:spPr/>
        <p:txBody>
          <a:bodyPr/>
          <a:lstStyle/>
          <a:p>
            <a:fld id="{4510C127-CB60-4AAD-822D-2049BDE3303E}" type="slidenum">
              <a:rPr lang="en-US" smtClean="0"/>
              <a:t>4</a:t>
            </a:fld>
            <a:endParaRPr lang="en-US" dirty="0"/>
          </a:p>
        </p:txBody>
      </p:sp>
    </p:spTree>
    <p:extLst>
      <p:ext uri="{BB962C8B-B14F-4D97-AF65-F5344CB8AC3E}">
        <p14:creationId xmlns:p14="http://schemas.microsoft.com/office/powerpoint/2010/main" val="4878036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447800"/>
            <a:ext cx="7772400" cy="4525963"/>
          </a:xfrm>
        </p:spPr>
        <p:txBody>
          <a:bodyPr>
            <a:noAutofit/>
          </a:bodyPr>
          <a:lstStyle/>
          <a:p>
            <a:pPr>
              <a:spcBef>
                <a:spcPts val="600"/>
              </a:spcBef>
            </a:pPr>
            <a:r>
              <a:rPr lang="en-US" sz="2000" dirty="0">
                <a:cs typeface="Times New Roman" panose="02020603050405020304" pitchFamily="18" charset="0"/>
              </a:rPr>
              <a:t>Inventory of </a:t>
            </a:r>
            <a:r>
              <a:rPr lang="en-US" sz="2000" dirty="0" smtClean="0">
                <a:cs typeface="Times New Roman" panose="02020603050405020304" pitchFamily="18" charset="0"/>
              </a:rPr>
              <a:t>state property.</a:t>
            </a:r>
          </a:p>
          <a:p>
            <a:pPr>
              <a:spcBef>
                <a:spcPts val="600"/>
              </a:spcBef>
            </a:pPr>
            <a:r>
              <a:rPr lang="en-US" sz="2000" dirty="0" smtClean="0">
                <a:cs typeface="Times New Roman" panose="02020603050405020304" pitchFamily="18" charset="0"/>
              </a:rPr>
              <a:t>Leasing Services</a:t>
            </a:r>
          </a:p>
          <a:p>
            <a:pPr lvl="1">
              <a:spcBef>
                <a:spcPts val="600"/>
              </a:spcBef>
            </a:pPr>
            <a:r>
              <a:rPr lang="en-US" sz="2000" dirty="0" smtClean="0">
                <a:cs typeface="Times New Roman" panose="02020603050405020304" pitchFamily="18" charset="0"/>
              </a:rPr>
              <a:t>Space leases.</a:t>
            </a:r>
          </a:p>
          <a:p>
            <a:pPr lvl="1">
              <a:spcBef>
                <a:spcPts val="600"/>
              </a:spcBef>
            </a:pPr>
            <a:r>
              <a:rPr lang="en-US" sz="2000" dirty="0" smtClean="0">
                <a:cs typeface="Times New Roman" panose="02020603050405020304" pitchFamily="18" charset="0"/>
              </a:rPr>
              <a:t>Surface leases.</a:t>
            </a:r>
          </a:p>
          <a:p>
            <a:pPr lvl="1">
              <a:spcBef>
                <a:spcPts val="600"/>
              </a:spcBef>
            </a:pPr>
            <a:r>
              <a:rPr lang="en-US" sz="2000" dirty="0" smtClean="0">
                <a:cs typeface="Times New Roman" panose="02020603050405020304" pitchFamily="18" charset="0"/>
              </a:rPr>
              <a:t>REALS-managed building leases.</a:t>
            </a:r>
          </a:p>
          <a:p>
            <a:pPr>
              <a:spcBef>
                <a:spcPts val="600"/>
              </a:spcBef>
            </a:pPr>
            <a:r>
              <a:rPr lang="en-US" sz="2000" dirty="0" smtClean="0">
                <a:cs typeface="Times New Roman" panose="02020603050405020304" pitchFamily="18" charset="0"/>
              </a:rPr>
              <a:t>Acquisition services.</a:t>
            </a:r>
          </a:p>
          <a:p>
            <a:pPr>
              <a:spcBef>
                <a:spcPts val="600"/>
              </a:spcBef>
            </a:pPr>
            <a:r>
              <a:rPr lang="en-US" sz="2000" dirty="0" smtClean="0">
                <a:cs typeface="Times New Roman" panose="02020603050405020304" pitchFamily="18" charset="0"/>
              </a:rPr>
              <a:t>Disposal services.</a:t>
            </a:r>
          </a:p>
          <a:p>
            <a:pPr>
              <a:spcBef>
                <a:spcPts val="600"/>
              </a:spcBef>
            </a:pPr>
            <a:r>
              <a:rPr lang="en-US" sz="2000" dirty="0">
                <a:cs typeface="Times New Roman" panose="02020603050405020304" pitchFamily="18" charset="0"/>
              </a:rPr>
              <a:t>Mineral </a:t>
            </a:r>
            <a:r>
              <a:rPr lang="en-US" sz="2000" dirty="0" smtClean="0">
                <a:cs typeface="Times New Roman" panose="02020603050405020304" pitchFamily="18" charset="0"/>
              </a:rPr>
              <a:t>interests.</a:t>
            </a:r>
            <a:endParaRPr lang="en-US" sz="2000" dirty="0">
              <a:cs typeface="Times New Roman" panose="02020603050405020304" pitchFamily="18" charset="0"/>
            </a:endParaRPr>
          </a:p>
          <a:p>
            <a:pPr>
              <a:spcBef>
                <a:spcPts val="600"/>
              </a:spcBef>
            </a:pPr>
            <a:r>
              <a:rPr lang="en-US" sz="2000" dirty="0" smtClean="0">
                <a:cs typeface="Times New Roman" panose="02020603050405020304" pitchFamily="18" charset="0"/>
              </a:rPr>
              <a:t>Easements.</a:t>
            </a:r>
          </a:p>
          <a:p>
            <a:pPr>
              <a:spcBef>
                <a:spcPts val="600"/>
              </a:spcBef>
            </a:pPr>
            <a:r>
              <a:rPr lang="en-US" sz="2000" dirty="0" smtClean="0">
                <a:cs typeface="Times New Roman" panose="02020603050405020304" pitchFamily="18" charset="0"/>
              </a:rPr>
              <a:t>Continuing contract management assistance for all REALS administered contracts.</a:t>
            </a:r>
            <a:r>
              <a:rPr lang="en-US" sz="2000" dirty="0">
                <a:cs typeface="Times New Roman" panose="02020603050405020304" pitchFamily="18" charset="0"/>
              </a:rPr>
              <a:t/>
            </a:r>
            <a:br>
              <a:rPr lang="en-US" sz="2000" dirty="0">
                <a:cs typeface="Times New Roman" panose="02020603050405020304" pitchFamily="18" charset="0"/>
              </a:rPr>
            </a:br>
            <a:endParaRPr lang="en-US" sz="2000" dirty="0"/>
          </a:p>
        </p:txBody>
      </p:sp>
      <p:sp>
        <p:nvSpPr>
          <p:cNvPr id="5" name="Title 1"/>
          <p:cNvSpPr txBox="1">
            <a:spLocks/>
          </p:cNvSpPr>
          <p:nvPr/>
        </p:nvSpPr>
        <p:spPr>
          <a:xfrm>
            <a:off x="685800" y="152400"/>
            <a:ext cx="83058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ysClr val="windowText" lastClr="000000"/>
                </a:solidFill>
                <a:effectLst/>
                <a:uLnTx/>
                <a:uFillTx/>
                <a:latin typeface="Calibri"/>
                <a:ea typeface="+mj-ea"/>
                <a:cs typeface="+mj-cs"/>
              </a:rPr>
              <a:t>Services</a:t>
            </a:r>
            <a:endParaRPr kumimoji="0" lang="en-US" sz="3200" b="0" i="0" u="none" strike="noStrike" kern="1200" cap="none" spc="0" normalizeH="0" baseline="0" noProof="0" dirty="0">
              <a:ln>
                <a:noFill/>
              </a:ln>
              <a:solidFill>
                <a:sysClr val="windowText" lastClr="000000"/>
              </a:solidFill>
              <a:effectLst/>
              <a:uLnTx/>
              <a:uFillTx/>
              <a:latin typeface="Calibri"/>
              <a:ea typeface="+mj-ea"/>
              <a:cs typeface="+mj-cs"/>
            </a:endParaRPr>
          </a:p>
        </p:txBody>
      </p:sp>
      <p:sp>
        <p:nvSpPr>
          <p:cNvPr id="7" name="Slide Number Placeholder 3"/>
          <p:cNvSpPr txBox="1">
            <a:spLocks/>
          </p:cNvSpPr>
          <p:nvPr/>
        </p:nvSpPr>
        <p:spPr>
          <a:xfrm>
            <a:off x="3581400" y="6492875"/>
            <a:ext cx="2133600" cy="365125"/>
          </a:xfrm>
          <a:prstGeom prst="rect">
            <a:avLst/>
          </a:prstGeom>
        </p:spPr>
        <p:txBody>
          <a:bodyPr vert="horz" lIns="91440" tIns="45720" rIns="91440" bIns="45720" rtlCol="0" anchor="ctr"/>
          <a:lstStyle>
            <a:defPPr>
              <a:defRPr lang="en-US"/>
            </a:defPPr>
            <a:lvl1pPr marL="0" algn="ctr" defTabSz="914400" rtl="0" eaLnBrk="1" latinLnBrk="0" hangingPunct="1">
              <a:defRPr sz="105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510C127-CB60-4AAD-822D-2049BDE3303E}" type="slidenum">
              <a:rPr lang="en-US" smtClean="0"/>
              <a:pPr/>
              <a:t>5</a:t>
            </a:fld>
            <a:endParaRPr lang="en-US" dirty="0"/>
          </a:p>
        </p:txBody>
      </p:sp>
      <p:sp>
        <p:nvSpPr>
          <p:cNvPr id="4" name="Slide Number Placeholder 3"/>
          <p:cNvSpPr>
            <a:spLocks noGrp="1"/>
          </p:cNvSpPr>
          <p:nvPr>
            <p:ph type="sldNum" sz="quarter" idx="12"/>
          </p:nvPr>
        </p:nvSpPr>
        <p:spPr/>
        <p:txBody>
          <a:bodyPr/>
          <a:lstStyle/>
          <a:p>
            <a:fld id="{4510C127-CB60-4AAD-822D-2049BDE3303E}" type="slidenum">
              <a:rPr lang="en-US" smtClean="0"/>
              <a:t>5</a:t>
            </a:fld>
            <a:endParaRPr lang="en-US" dirty="0"/>
          </a:p>
        </p:txBody>
      </p:sp>
    </p:spTree>
    <p:extLst>
      <p:ext uri="{BB962C8B-B14F-4D97-AF65-F5344CB8AC3E}">
        <p14:creationId xmlns:p14="http://schemas.microsoft.com/office/powerpoint/2010/main" val="5807629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8291" y="1066800"/>
            <a:ext cx="7201991" cy="5181600"/>
          </a:xfrm>
        </p:spPr>
        <p:txBody>
          <a:bodyPr>
            <a:noAutofit/>
          </a:bodyPr>
          <a:lstStyle/>
          <a:p>
            <a:pPr marL="0" indent="0" algn="just">
              <a:spcBef>
                <a:spcPts val="0"/>
              </a:spcBef>
              <a:buNone/>
            </a:pPr>
            <a:r>
              <a:rPr lang="en-US" sz="2000" dirty="0" smtClean="0">
                <a:latin typeface="Calibri" panose="020F0502020204030204" pitchFamily="34" charset="0"/>
                <a:cs typeface="Times New Roman" panose="02020603050405020304" pitchFamily="18" charset="0"/>
              </a:rPr>
              <a:t>REALS created and maintains a comprehensive list of all of the property owned or leased by the state. This inventory list is published online. </a:t>
            </a:r>
          </a:p>
          <a:p>
            <a:pPr algn="just">
              <a:spcBef>
                <a:spcPts val="1200"/>
              </a:spcBef>
              <a:buNone/>
            </a:pPr>
            <a:r>
              <a:rPr lang="en-US" sz="2000" dirty="0" smtClean="0">
                <a:latin typeface="Calibri" panose="020F0502020204030204" pitchFamily="34" charset="0"/>
                <a:cs typeface="Times New Roman" panose="02020603050405020304" pitchFamily="18" charset="0"/>
              </a:rPr>
              <a:t>The REAL Property Asset report includes:</a:t>
            </a:r>
          </a:p>
          <a:p>
            <a:pPr>
              <a:spcBef>
                <a:spcPts val="600"/>
              </a:spcBef>
            </a:pPr>
            <a:r>
              <a:rPr lang="en-US" sz="2000" dirty="0" smtClean="0">
                <a:latin typeface="Calibri" panose="020F0502020204030204" pitchFamily="34" charset="0"/>
                <a:cs typeface="Times New Roman" panose="02020603050405020304" pitchFamily="18" charset="0"/>
              </a:rPr>
              <a:t>Numbers At-A-Glance.</a:t>
            </a:r>
            <a:endParaRPr lang="en-US" sz="2000" dirty="0">
              <a:latin typeface="Calibri" panose="020F0502020204030204" pitchFamily="34" charset="0"/>
              <a:cs typeface="Times New Roman" panose="02020603050405020304" pitchFamily="18" charset="0"/>
            </a:endParaRPr>
          </a:p>
          <a:p>
            <a:pPr>
              <a:spcBef>
                <a:spcPts val="600"/>
              </a:spcBef>
            </a:pPr>
            <a:r>
              <a:rPr lang="en-US" sz="2000" dirty="0">
                <a:latin typeface="Calibri" panose="020F0502020204030204" pitchFamily="34" charset="0"/>
                <a:cs typeface="Times New Roman" panose="02020603050405020304" pitchFamily="18" charset="0"/>
              </a:rPr>
              <a:t>Highlighted Properties.</a:t>
            </a:r>
          </a:p>
          <a:p>
            <a:pPr>
              <a:spcBef>
                <a:spcPts val="600"/>
              </a:spcBef>
            </a:pPr>
            <a:r>
              <a:rPr lang="en-US" sz="2000" dirty="0">
                <a:latin typeface="Calibri" panose="020F0502020204030204" pitchFamily="34" charset="0"/>
                <a:cs typeface="Times New Roman" panose="02020603050405020304" pitchFamily="18" charset="0"/>
              </a:rPr>
              <a:t>Agency Profiles.</a:t>
            </a:r>
          </a:p>
          <a:p>
            <a:pPr>
              <a:spcBef>
                <a:spcPts val="600"/>
              </a:spcBef>
            </a:pPr>
            <a:r>
              <a:rPr lang="en-US" sz="2000" dirty="0">
                <a:latin typeface="Calibri" panose="020F0502020204030204" pitchFamily="34" charset="0"/>
                <a:cs typeface="Times New Roman" panose="02020603050405020304" pitchFamily="18" charset="0"/>
              </a:rPr>
              <a:t>County Profiles.</a:t>
            </a:r>
          </a:p>
          <a:p>
            <a:pPr>
              <a:spcBef>
                <a:spcPts val="600"/>
              </a:spcBef>
            </a:pPr>
            <a:r>
              <a:rPr lang="en-US" sz="2000" dirty="0">
                <a:latin typeface="Calibri" panose="020F0502020204030204" pitchFamily="34" charset="0"/>
                <a:cs typeface="Times New Roman" panose="02020603050405020304" pitchFamily="18" charset="0"/>
              </a:rPr>
              <a:t>Report of Underutilized Properties.</a:t>
            </a:r>
          </a:p>
          <a:p>
            <a:pPr>
              <a:spcBef>
                <a:spcPts val="600"/>
              </a:spcBef>
            </a:pPr>
            <a:r>
              <a:rPr lang="en-US" sz="2000" dirty="0">
                <a:latin typeface="Calibri" panose="020F0502020204030204" pitchFamily="34" charset="0"/>
                <a:cs typeface="Times New Roman" panose="02020603050405020304" pitchFamily="18" charset="0"/>
              </a:rPr>
              <a:t>Report of 5% Most Underutilized Properties.</a:t>
            </a:r>
          </a:p>
          <a:p>
            <a:pPr>
              <a:spcBef>
                <a:spcPts val="600"/>
              </a:spcBef>
            </a:pPr>
            <a:r>
              <a:rPr lang="en-US" sz="2000" dirty="0">
                <a:latin typeface="Calibri" panose="020F0502020204030204" pitchFamily="34" charset="0"/>
                <a:cs typeface="Times New Roman" panose="02020603050405020304" pitchFamily="18" charset="0"/>
              </a:rPr>
              <a:t>Real Property Inventory List.</a:t>
            </a:r>
          </a:p>
          <a:p>
            <a:pPr>
              <a:spcBef>
                <a:spcPts val="600"/>
              </a:spcBef>
            </a:pPr>
            <a:r>
              <a:rPr lang="en-US" sz="2000" dirty="0">
                <a:latin typeface="Calibri" panose="020F0502020204030204" pitchFamily="34" charset="0"/>
                <a:cs typeface="Times New Roman" panose="02020603050405020304" pitchFamily="18" charset="0"/>
              </a:rPr>
              <a:t>Transportation </a:t>
            </a:r>
            <a:r>
              <a:rPr lang="en-US" sz="2000" dirty="0" smtClean="0">
                <a:latin typeface="Calibri" panose="020F0502020204030204" pitchFamily="34" charset="0"/>
                <a:cs typeface="Times New Roman" panose="02020603050405020304" pitchFamily="18" charset="0"/>
              </a:rPr>
              <a:t>and </a:t>
            </a:r>
            <a:r>
              <a:rPr lang="en-US" sz="2000" dirty="0">
                <a:latin typeface="Calibri" panose="020F0502020204030204" pitchFamily="34" charset="0"/>
                <a:cs typeface="Times New Roman" panose="02020603050405020304" pitchFamily="18" charset="0"/>
              </a:rPr>
              <a:t>Turnpike Rights-of-Way.</a:t>
            </a:r>
          </a:p>
          <a:p>
            <a:pPr>
              <a:spcBef>
                <a:spcPts val="600"/>
              </a:spcBef>
            </a:pPr>
            <a:r>
              <a:rPr lang="en-US" sz="2000" dirty="0">
                <a:latin typeface="Calibri" panose="020F0502020204030204" pitchFamily="34" charset="0"/>
                <a:cs typeface="Times New Roman" panose="02020603050405020304" pitchFamily="18" charset="0"/>
              </a:rPr>
              <a:t>Mineral Interests.</a:t>
            </a:r>
          </a:p>
          <a:p>
            <a:pPr>
              <a:spcBef>
                <a:spcPts val="600"/>
              </a:spcBef>
            </a:pPr>
            <a:r>
              <a:rPr lang="en-US" sz="2000" dirty="0">
                <a:latin typeface="Calibri" panose="020F0502020204030204" pitchFamily="34" charset="0"/>
                <a:cs typeface="Times New Roman" panose="02020603050405020304" pitchFamily="18" charset="0"/>
              </a:rPr>
              <a:t>Personal Property Inventory</a:t>
            </a:r>
            <a:r>
              <a:rPr lang="en-US" sz="2000" dirty="0" smtClean="0">
                <a:latin typeface="Calibri" panose="020F0502020204030204" pitchFamily="34" charset="0"/>
                <a:cs typeface="Times New Roman" panose="02020603050405020304" pitchFamily="18" charset="0"/>
              </a:rPr>
              <a:t>.</a:t>
            </a:r>
            <a:endParaRPr lang="en-US" sz="2000" dirty="0">
              <a:latin typeface="Calibri" panose="020F0502020204030204" pitchFamily="34" charset="0"/>
              <a:cs typeface="Times New Roman" panose="02020603050405020304" pitchFamily="18" charset="0"/>
            </a:endParaRPr>
          </a:p>
        </p:txBody>
      </p:sp>
      <p:sp>
        <p:nvSpPr>
          <p:cNvPr id="5" name="Title 1"/>
          <p:cNvSpPr txBox="1">
            <a:spLocks/>
          </p:cNvSpPr>
          <p:nvPr/>
        </p:nvSpPr>
        <p:spPr>
          <a:xfrm>
            <a:off x="698292" y="76200"/>
            <a:ext cx="8369508" cy="8382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ysClr val="windowText" lastClr="000000"/>
                </a:solidFill>
                <a:effectLst/>
                <a:uLnTx/>
                <a:uFillTx/>
                <a:latin typeface="Calibri"/>
                <a:ea typeface="+mj-ea"/>
                <a:cs typeface="+mj-cs"/>
              </a:rPr>
              <a:t>Inventory of State Assets</a:t>
            </a:r>
            <a:endParaRPr kumimoji="0" lang="en-US" sz="3200" b="0" i="0" u="none" strike="noStrike" kern="1200" cap="none" spc="0" normalizeH="0" baseline="0" noProof="0" dirty="0">
              <a:ln>
                <a:noFill/>
              </a:ln>
              <a:solidFill>
                <a:sysClr val="windowText" lastClr="000000"/>
              </a:solidFill>
              <a:effectLst/>
              <a:uLnTx/>
              <a:uFillTx/>
              <a:latin typeface="Calibri"/>
              <a:ea typeface="+mj-ea"/>
              <a:cs typeface="+mj-cs"/>
            </a:endParaRPr>
          </a:p>
        </p:txBody>
      </p:sp>
      <p:sp>
        <p:nvSpPr>
          <p:cNvPr id="7" name="Slide Number Placeholder 3"/>
          <p:cNvSpPr txBox="1">
            <a:spLocks/>
          </p:cNvSpPr>
          <p:nvPr/>
        </p:nvSpPr>
        <p:spPr>
          <a:xfrm>
            <a:off x="3581400" y="6492875"/>
            <a:ext cx="2133600" cy="365125"/>
          </a:xfrm>
          <a:prstGeom prst="rect">
            <a:avLst/>
          </a:prstGeom>
        </p:spPr>
        <p:txBody>
          <a:bodyPr vert="horz" lIns="91440" tIns="45720" rIns="91440" bIns="45720" rtlCol="0" anchor="ctr"/>
          <a:lstStyle>
            <a:defPPr>
              <a:defRPr lang="en-US"/>
            </a:defPPr>
            <a:lvl1pPr marL="0" algn="ctr" defTabSz="914400" rtl="0" eaLnBrk="1" latinLnBrk="0" hangingPunct="1">
              <a:defRPr sz="105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510C127-CB60-4AAD-822D-2049BDE3303E}" type="slidenum">
              <a:rPr lang="en-US" smtClean="0"/>
              <a:pPr/>
              <a:t>6</a:t>
            </a:fld>
            <a:endParaRPr lang="en-US" dirty="0"/>
          </a:p>
        </p:txBody>
      </p:sp>
      <p:sp>
        <p:nvSpPr>
          <p:cNvPr id="4" name="Slide Number Placeholder 3"/>
          <p:cNvSpPr>
            <a:spLocks noGrp="1"/>
          </p:cNvSpPr>
          <p:nvPr>
            <p:ph type="sldNum" sz="quarter" idx="12"/>
          </p:nvPr>
        </p:nvSpPr>
        <p:spPr/>
        <p:txBody>
          <a:bodyPr/>
          <a:lstStyle/>
          <a:p>
            <a:fld id="{4510C127-CB60-4AAD-822D-2049BDE3303E}" type="slidenum">
              <a:rPr lang="en-US" smtClean="0"/>
              <a:t>6</a:t>
            </a:fld>
            <a:endParaRPr lang="en-US" dirty="0"/>
          </a:p>
        </p:txBody>
      </p:sp>
    </p:spTree>
    <p:extLst>
      <p:ext uri="{BB962C8B-B14F-4D97-AF65-F5344CB8AC3E}">
        <p14:creationId xmlns:p14="http://schemas.microsoft.com/office/powerpoint/2010/main" val="28473913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56622" y="1828800"/>
            <a:ext cx="7144378" cy="3657600"/>
          </a:xfrm>
        </p:spPr>
        <p:txBody>
          <a:bodyPr>
            <a:normAutofit/>
          </a:bodyPr>
          <a:lstStyle/>
          <a:p>
            <a:pPr algn="l">
              <a:spcBef>
                <a:spcPts val="600"/>
              </a:spcBef>
            </a:pPr>
            <a:r>
              <a:rPr lang="en-US" sz="2000" dirty="0" smtClean="0">
                <a:solidFill>
                  <a:schemeClr val="tx1"/>
                </a:solidFill>
                <a:latin typeface="+mj-lt"/>
                <a:cs typeface="Times New Roman" panose="02020603050405020304" pitchFamily="18" charset="0"/>
              </a:rPr>
              <a:t>Title 74 61 O.S. § 327 Unless </a:t>
            </a:r>
            <a:r>
              <a:rPr lang="en-US" sz="2000" dirty="0">
                <a:solidFill>
                  <a:schemeClr val="tx1"/>
                </a:solidFill>
                <a:latin typeface="+mj-lt"/>
                <a:cs typeface="Times New Roman" panose="02020603050405020304" pitchFamily="18" charset="0"/>
              </a:rPr>
              <a:t>procedures for state agency real property transactions are otherwise specifically provided by for law, no state agency shall sell, lease, exchange, or otherwise dispose of such real property subject to its jurisdiction, or lease, purchase or otherwise acquire real property subject to its jurisdiction, except as provided for in this section.  As used in this section, “state agency” means any department, board, commission, institution, agency or entity of state government</a:t>
            </a:r>
            <a:r>
              <a:rPr lang="en-US" sz="2000" dirty="0" smtClean="0">
                <a:solidFill>
                  <a:schemeClr val="tx1"/>
                </a:solidFill>
                <a:latin typeface="+mj-lt"/>
                <a:cs typeface="Times New Roman" panose="02020603050405020304" pitchFamily="18" charset="0"/>
              </a:rPr>
              <a:t>.</a:t>
            </a:r>
            <a:endParaRPr lang="en-US" sz="2000" dirty="0" smtClean="0">
              <a:solidFill>
                <a:schemeClr val="tx1"/>
              </a:solidFill>
              <a:latin typeface="+mj-lt"/>
            </a:endParaRPr>
          </a:p>
        </p:txBody>
      </p:sp>
      <p:sp>
        <p:nvSpPr>
          <p:cNvPr id="5" name="Title 1"/>
          <p:cNvSpPr txBox="1">
            <a:spLocks/>
          </p:cNvSpPr>
          <p:nvPr/>
        </p:nvSpPr>
        <p:spPr>
          <a:xfrm>
            <a:off x="685800" y="152400"/>
            <a:ext cx="83820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ysClr val="windowText" lastClr="000000"/>
                </a:solidFill>
                <a:effectLst/>
                <a:uLnTx/>
                <a:uFillTx/>
                <a:latin typeface="Calibri"/>
                <a:ea typeface="+mj-ea"/>
                <a:cs typeface="+mj-cs"/>
              </a:rPr>
              <a:t>Process</a:t>
            </a:r>
            <a:r>
              <a:rPr kumimoji="0" lang="en-US" sz="3200" b="0" i="0" u="none" strike="noStrike" kern="1200" cap="none" spc="0" normalizeH="0" noProof="0" dirty="0" smtClean="0">
                <a:ln>
                  <a:noFill/>
                </a:ln>
                <a:solidFill>
                  <a:sysClr val="windowText" lastClr="000000"/>
                </a:solidFill>
                <a:effectLst/>
                <a:uLnTx/>
                <a:uFillTx/>
                <a:latin typeface="Calibri"/>
                <a:ea typeface="+mj-ea"/>
                <a:cs typeface="+mj-cs"/>
              </a:rPr>
              <a:t> to Dispose of Property</a:t>
            </a:r>
            <a:endParaRPr kumimoji="0" lang="en-US" sz="3200" b="0" i="0" u="none" strike="noStrike" kern="1200" cap="none" spc="0" normalizeH="0" baseline="0" noProof="0" dirty="0">
              <a:ln>
                <a:noFill/>
              </a:ln>
              <a:solidFill>
                <a:sysClr val="windowText" lastClr="000000"/>
              </a:solidFill>
              <a:effectLst/>
              <a:uLnTx/>
              <a:uFillTx/>
              <a:latin typeface="Calibri"/>
              <a:ea typeface="+mj-ea"/>
              <a:cs typeface="+mj-cs"/>
            </a:endParaRPr>
          </a:p>
        </p:txBody>
      </p:sp>
      <p:sp>
        <p:nvSpPr>
          <p:cNvPr id="7" name="Slide Number Placeholder 3"/>
          <p:cNvSpPr txBox="1">
            <a:spLocks/>
          </p:cNvSpPr>
          <p:nvPr/>
        </p:nvSpPr>
        <p:spPr>
          <a:xfrm>
            <a:off x="3581400" y="6492875"/>
            <a:ext cx="2133600" cy="365125"/>
          </a:xfrm>
          <a:prstGeom prst="rect">
            <a:avLst/>
          </a:prstGeom>
        </p:spPr>
        <p:txBody>
          <a:bodyPr anchor="ctr"/>
          <a:lstStyle>
            <a:defPPr>
              <a:defRPr lang="en-US"/>
            </a:defPPr>
            <a:lvl1pPr marL="0" algn="ctr" defTabSz="914400" rtl="0" eaLnBrk="1" latinLnBrk="0" hangingPunct="1">
              <a:defRPr sz="105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510C127-CB60-4AAD-822D-2049BDE3303E}" type="slidenum">
              <a:rPr lang="en-US" smtClean="0"/>
              <a:pPr/>
              <a:t>7</a:t>
            </a:fld>
            <a:endParaRPr lang="en-US" dirty="0"/>
          </a:p>
        </p:txBody>
      </p:sp>
      <p:sp>
        <p:nvSpPr>
          <p:cNvPr id="4" name="Slide Number Placeholder 3"/>
          <p:cNvSpPr>
            <a:spLocks noGrp="1"/>
          </p:cNvSpPr>
          <p:nvPr>
            <p:ph type="sldNum" sz="quarter" idx="12"/>
          </p:nvPr>
        </p:nvSpPr>
        <p:spPr/>
        <p:txBody>
          <a:bodyPr/>
          <a:lstStyle/>
          <a:p>
            <a:fld id="{87CB595B-D120-4387-B867-66D495EF7EBD}" type="slidenum">
              <a:rPr lang="en-US" smtClean="0"/>
              <a:pPr/>
              <a:t>7</a:t>
            </a:fld>
            <a:endParaRPr lang="en-US" dirty="0"/>
          </a:p>
        </p:txBody>
      </p:sp>
    </p:spTree>
    <p:extLst>
      <p:ext uri="{BB962C8B-B14F-4D97-AF65-F5344CB8AC3E}">
        <p14:creationId xmlns:p14="http://schemas.microsoft.com/office/powerpoint/2010/main" val="5658656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1447800"/>
            <a:ext cx="7010400" cy="4525963"/>
          </a:xfrm>
        </p:spPr>
        <p:txBody>
          <a:bodyPr>
            <a:normAutofit/>
          </a:bodyPr>
          <a:lstStyle/>
          <a:p>
            <a:pPr marL="341313" indent="-341313">
              <a:spcBef>
                <a:spcPts val="600"/>
              </a:spcBef>
            </a:pPr>
            <a:r>
              <a:rPr lang="en-US" sz="2000" dirty="0" smtClean="0">
                <a:latin typeface="+mj-lt"/>
                <a:cs typeface="Times New Roman" panose="02020603050405020304" pitchFamily="18" charset="0"/>
              </a:rPr>
              <a:t>Public Auction or Sealed Bid Auction. </a:t>
            </a:r>
          </a:p>
          <a:p>
            <a:pPr marL="341313" indent="-341313">
              <a:spcBef>
                <a:spcPts val="600"/>
              </a:spcBef>
            </a:pPr>
            <a:r>
              <a:rPr lang="en-US" sz="2000" dirty="0" smtClean="0">
                <a:latin typeface="+mj-lt"/>
                <a:cs typeface="Times New Roman" panose="02020603050405020304" pitchFamily="18" charset="0"/>
              </a:rPr>
              <a:t>Request for Proposal.</a:t>
            </a:r>
          </a:p>
          <a:p>
            <a:pPr marL="804862" lvl="1" indent="-342900">
              <a:spcBef>
                <a:spcPts val="600"/>
              </a:spcBef>
              <a:buFont typeface="Calibri" panose="020F0502020204030204" pitchFamily="34" charset="0"/>
              <a:buChar char="–"/>
            </a:pPr>
            <a:r>
              <a:rPr lang="en-US" sz="2000" dirty="0" smtClean="0">
                <a:latin typeface="+mj-lt"/>
                <a:cs typeface="Times New Roman" panose="02020603050405020304" pitchFamily="18" charset="0"/>
              </a:rPr>
              <a:t>Historic.</a:t>
            </a:r>
          </a:p>
          <a:p>
            <a:pPr marL="804862" lvl="1" indent="-342900">
              <a:spcBef>
                <a:spcPts val="600"/>
              </a:spcBef>
              <a:buFont typeface="Calibri" panose="020F0502020204030204" pitchFamily="34" charset="0"/>
              <a:buChar char="–"/>
            </a:pPr>
            <a:r>
              <a:rPr lang="en-US" sz="2000" dirty="0" smtClean="0">
                <a:latin typeface="+mj-lt"/>
                <a:cs typeface="Times New Roman" panose="02020603050405020304" pitchFamily="18" charset="0"/>
              </a:rPr>
              <a:t>State Capitol Complex.</a:t>
            </a:r>
          </a:p>
          <a:p>
            <a:pPr marL="804862" lvl="1" indent="-342900">
              <a:spcBef>
                <a:spcPts val="600"/>
              </a:spcBef>
              <a:buFont typeface="Calibri" panose="020F0502020204030204" pitchFamily="34" charset="0"/>
              <a:buChar char="–"/>
            </a:pPr>
            <a:r>
              <a:rPr lang="en-US" sz="2000" dirty="0" smtClean="0">
                <a:latin typeface="+mj-lt"/>
                <a:cs typeface="Times New Roman" panose="02020603050405020304" pitchFamily="18" charset="0"/>
              </a:rPr>
              <a:t>Located within a campus owned by the state.</a:t>
            </a:r>
          </a:p>
          <a:p>
            <a:pPr marL="341313" indent="-341313">
              <a:spcBef>
                <a:spcPts val="600"/>
              </a:spcBef>
            </a:pPr>
            <a:r>
              <a:rPr lang="en-US" sz="2000" dirty="0" smtClean="0">
                <a:latin typeface="+mj-lt"/>
                <a:cs typeface="Times New Roman" panose="02020603050405020304" pitchFamily="18" charset="0"/>
              </a:rPr>
              <a:t>Liquidation.</a:t>
            </a:r>
          </a:p>
          <a:p>
            <a:pPr marL="804862" lvl="1" indent="-342900">
              <a:spcBef>
                <a:spcPts val="600"/>
              </a:spcBef>
              <a:buFont typeface="Calibri" panose="020F0502020204030204" pitchFamily="34" charset="0"/>
              <a:buChar char="–"/>
            </a:pPr>
            <a:r>
              <a:rPr lang="en-US" sz="2000" dirty="0" smtClean="0">
                <a:latin typeface="+mj-lt"/>
                <a:cs typeface="Times New Roman" panose="02020603050405020304" pitchFamily="18" charset="0"/>
              </a:rPr>
              <a:t>Must be approved for liquidation by the Long-Range Capital Planning Commission.</a:t>
            </a:r>
          </a:p>
          <a:p>
            <a:pPr marL="804862" lvl="1" indent="-342900">
              <a:spcBef>
                <a:spcPts val="600"/>
              </a:spcBef>
              <a:buFont typeface="Calibri" panose="020F0502020204030204" pitchFamily="34" charset="0"/>
              <a:buChar char="–"/>
            </a:pPr>
            <a:r>
              <a:rPr lang="en-US" sz="2000" dirty="0" smtClean="0">
                <a:latin typeface="+mj-lt"/>
                <a:cs typeface="Times New Roman" panose="02020603050405020304" pitchFamily="18" charset="0"/>
              </a:rPr>
              <a:t>If there are two unsuccessful sealed bid or public auctions, the property then goes into liquidation. </a:t>
            </a:r>
          </a:p>
          <a:p>
            <a:pPr marL="341313" indent="-341313">
              <a:spcBef>
                <a:spcPts val="600"/>
              </a:spcBef>
            </a:pPr>
            <a:r>
              <a:rPr lang="en-US" sz="2000" dirty="0" smtClean="0">
                <a:latin typeface="+mj-lt"/>
                <a:cs typeface="Times New Roman" panose="02020603050405020304" pitchFamily="18" charset="0"/>
              </a:rPr>
              <a:t>Interagency or </a:t>
            </a:r>
            <a:r>
              <a:rPr lang="en-US" sz="2000" dirty="0" err="1" smtClean="0">
                <a:latin typeface="+mj-lt"/>
                <a:cs typeface="Times New Roman" panose="02020603050405020304" pitchFamily="18" charset="0"/>
              </a:rPr>
              <a:t>Interlocal</a:t>
            </a:r>
            <a:r>
              <a:rPr lang="en-US" sz="2000" dirty="0" smtClean="0">
                <a:latin typeface="+mj-lt"/>
                <a:cs typeface="Times New Roman" panose="02020603050405020304" pitchFamily="18" charset="0"/>
              </a:rPr>
              <a:t> Transfer.</a:t>
            </a:r>
          </a:p>
        </p:txBody>
      </p:sp>
      <p:sp>
        <p:nvSpPr>
          <p:cNvPr id="5" name="Title 1"/>
          <p:cNvSpPr txBox="1">
            <a:spLocks/>
          </p:cNvSpPr>
          <p:nvPr/>
        </p:nvSpPr>
        <p:spPr>
          <a:xfrm>
            <a:off x="685800" y="152400"/>
            <a:ext cx="83058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ysClr val="windowText" lastClr="000000"/>
                </a:solidFill>
                <a:effectLst/>
                <a:uLnTx/>
                <a:uFillTx/>
                <a:latin typeface="Calibri"/>
                <a:ea typeface="+mj-ea"/>
                <a:cs typeface="+mj-cs"/>
              </a:rPr>
              <a:t>Types of Disposal</a:t>
            </a:r>
            <a:endParaRPr kumimoji="0" lang="en-US" sz="3200" b="0" i="0" u="none" strike="noStrike" kern="1200" cap="none" spc="0" normalizeH="0" baseline="0" noProof="0" dirty="0">
              <a:ln>
                <a:noFill/>
              </a:ln>
              <a:solidFill>
                <a:sysClr val="windowText" lastClr="000000"/>
              </a:solidFill>
              <a:effectLst/>
              <a:uLnTx/>
              <a:uFillTx/>
              <a:latin typeface="Calibri"/>
              <a:ea typeface="+mj-ea"/>
              <a:cs typeface="+mj-cs"/>
            </a:endParaRPr>
          </a:p>
        </p:txBody>
      </p:sp>
      <p:sp>
        <p:nvSpPr>
          <p:cNvPr id="7" name="Slide Number Placeholder 3"/>
          <p:cNvSpPr txBox="1">
            <a:spLocks/>
          </p:cNvSpPr>
          <p:nvPr/>
        </p:nvSpPr>
        <p:spPr>
          <a:xfrm>
            <a:off x="3581400" y="6492875"/>
            <a:ext cx="2133600" cy="365125"/>
          </a:xfrm>
          <a:prstGeom prst="rect">
            <a:avLst/>
          </a:prstGeom>
        </p:spPr>
        <p:txBody>
          <a:bodyPr vert="horz" lIns="91440" tIns="45720" rIns="91440" bIns="45720" rtlCol="0" anchor="ctr"/>
          <a:lstStyle>
            <a:defPPr>
              <a:defRPr lang="en-US"/>
            </a:defPPr>
            <a:lvl1pPr marL="0" algn="ctr" defTabSz="914400" rtl="0" eaLnBrk="1" latinLnBrk="0" hangingPunct="1">
              <a:defRPr sz="105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510C127-CB60-4AAD-822D-2049BDE3303E}" type="slidenum">
              <a:rPr lang="en-US" smtClean="0"/>
              <a:pPr/>
              <a:t>8</a:t>
            </a:fld>
            <a:endParaRPr lang="en-US" dirty="0"/>
          </a:p>
        </p:txBody>
      </p:sp>
      <p:sp>
        <p:nvSpPr>
          <p:cNvPr id="4" name="Slide Number Placeholder 3"/>
          <p:cNvSpPr>
            <a:spLocks noGrp="1"/>
          </p:cNvSpPr>
          <p:nvPr>
            <p:ph type="sldNum" sz="quarter" idx="12"/>
          </p:nvPr>
        </p:nvSpPr>
        <p:spPr/>
        <p:txBody>
          <a:bodyPr/>
          <a:lstStyle/>
          <a:p>
            <a:fld id="{4510C127-CB60-4AAD-822D-2049BDE3303E}" type="slidenum">
              <a:rPr lang="en-US" smtClean="0"/>
              <a:t>8</a:t>
            </a:fld>
            <a:endParaRPr lang="en-US" dirty="0"/>
          </a:p>
        </p:txBody>
      </p:sp>
    </p:spTree>
    <p:extLst>
      <p:ext uri="{BB962C8B-B14F-4D97-AF65-F5344CB8AC3E}">
        <p14:creationId xmlns:p14="http://schemas.microsoft.com/office/powerpoint/2010/main" val="5807629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1" name="Rectangle 3"/>
          <p:cNvSpPr>
            <a:spLocks noGrp="1" noChangeArrowheads="1"/>
          </p:cNvSpPr>
          <p:nvPr>
            <p:ph sz="quarter" idx="2"/>
          </p:nvPr>
        </p:nvSpPr>
        <p:spPr>
          <a:xfrm>
            <a:off x="685800" y="1219200"/>
            <a:ext cx="7239000" cy="5105400"/>
          </a:xfrm>
        </p:spPr>
        <p:txBody>
          <a:bodyPr>
            <a:noAutofit/>
          </a:bodyPr>
          <a:lstStyle/>
          <a:p>
            <a:pPr marL="341313" indent="-341313">
              <a:spcBef>
                <a:spcPts val="0"/>
              </a:spcBef>
              <a:buNone/>
            </a:pPr>
            <a:r>
              <a:rPr lang="en-US" sz="1800" dirty="0" smtClean="0">
                <a:latin typeface="Calibri" panose="020F0502020204030204" pitchFamily="34" charset="0"/>
              </a:rPr>
              <a:t>74 O.S. § 63 - The Director of the Office of Management and Enterprise Services shall have authority to purchase all material and perform all other duties necessary in the construction, repair and maintenance of all buildings under its management or control, shall make all necessary contracts by or on behalf of the state for any buildings or rooms rented for the use of the state or any of the officers thereof and shall have charge of the arrangement and allotment of space in such buildings among the different state officers except as otherwise provided by law.   </a:t>
            </a:r>
          </a:p>
          <a:p>
            <a:pPr marL="341313" indent="-341313">
              <a:spcBef>
                <a:spcPts val="0"/>
              </a:spcBef>
              <a:buNone/>
            </a:pPr>
            <a:r>
              <a:rPr lang="en-US" sz="1800" dirty="0" smtClean="0">
                <a:latin typeface="Calibri" panose="020F0502020204030204" pitchFamily="34" charset="0"/>
              </a:rPr>
              <a:t>74 O.S. § 94 - Except as otherwise provided by law, the Office of Management and Enterprise Services shall have full and complete authority to designate quarters for every department of state government, and to determine what space shall be allotted. </a:t>
            </a:r>
          </a:p>
          <a:p>
            <a:pPr marL="341313" indent="-341313">
              <a:spcBef>
                <a:spcPts val="0"/>
              </a:spcBef>
              <a:buNone/>
            </a:pPr>
            <a:r>
              <a:rPr lang="en-US" sz="1800" dirty="0" smtClean="0">
                <a:latin typeface="Calibri" panose="020F0502020204030204" pitchFamily="34" charset="0"/>
              </a:rPr>
              <a:t>73 O.S. § 163 - In order to prevent any defaults or threatened defaults in the payment of said bonds, the Authority [OCIA] is hereby authorized and empowered, in cooperation with the Office of Management and Enterprise Services , to require state departments and agencies to be housed in a building and to pay rent for the use and occupancy of said building. </a:t>
            </a:r>
          </a:p>
        </p:txBody>
      </p:sp>
      <p:sp>
        <p:nvSpPr>
          <p:cNvPr id="6" name="Title 1"/>
          <p:cNvSpPr txBox="1">
            <a:spLocks/>
          </p:cNvSpPr>
          <p:nvPr/>
        </p:nvSpPr>
        <p:spPr>
          <a:xfrm>
            <a:off x="609600" y="152400"/>
            <a:ext cx="8458200" cy="9906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strike="noStrike" kern="1200" cap="none" spc="0" normalizeH="0" baseline="0" noProof="0" dirty="0" smtClean="0">
                <a:ln>
                  <a:noFill/>
                </a:ln>
                <a:solidFill>
                  <a:sysClr val="windowText" lastClr="000000"/>
                </a:solidFill>
                <a:effectLst/>
                <a:uLnTx/>
                <a:uFillTx/>
                <a:latin typeface="Calibri"/>
                <a:ea typeface="+mj-ea"/>
                <a:cs typeface="+mj-cs"/>
              </a:rPr>
              <a:t>Space Lease Authority</a:t>
            </a:r>
            <a:endParaRPr kumimoji="0" lang="en-US" sz="3200" strike="noStrike" kern="1200" cap="none" spc="0" normalizeH="0" baseline="0" noProof="0" dirty="0">
              <a:ln>
                <a:noFill/>
              </a:ln>
              <a:solidFill>
                <a:sysClr val="windowText" lastClr="000000"/>
              </a:solidFill>
              <a:effectLst/>
              <a:uLnTx/>
              <a:uFillTx/>
              <a:latin typeface="Calibri"/>
              <a:ea typeface="+mj-ea"/>
              <a:cs typeface="+mj-cs"/>
            </a:endParaRPr>
          </a:p>
        </p:txBody>
      </p:sp>
      <p:sp>
        <p:nvSpPr>
          <p:cNvPr id="10" name="Slide Number Placeholder 7"/>
          <p:cNvSpPr>
            <a:spLocks noGrp="1"/>
          </p:cNvSpPr>
          <p:nvPr>
            <p:ph type="sldNum" sz="quarter" idx="12"/>
          </p:nvPr>
        </p:nvSpPr>
        <p:spPr>
          <a:xfrm>
            <a:off x="3581400" y="6492875"/>
            <a:ext cx="2133600" cy="365125"/>
          </a:xfrm>
        </p:spPr>
        <p:txBody>
          <a:bodyPr/>
          <a:lstStyle/>
          <a:p>
            <a:fld id="{87CB595B-D120-4387-B867-66D495EF7EBD}" type="slidenum">
              <a:rPr lang="en-US" smtClean="0">
                <a:latin typeface="Calibri" panose="020F0502020204030204" pitchFamily="34" charset="0"/>
              </a:rPr>
              <a:pPr/>
              <a:t>9</a:t>
            </a:fld>
            <a:endParaRPr lang="en-US" dirty="0">
              <a:latin typeface="Calibri" panose="020F0502020204030204" pitchFamily="34" charset="0"/>
            </a:endParaRPr>
          </a:p>
        </p:txBody>
      </p:sp>
    </p:spTree>
    <p:extLst>
      <p:ext uri="{BB962C8B-B14F-4D97-AF65-F5344CB8AC3E}">
        <p14:creationId xmlns:p14="http://schemas.microsoft.com/office/powerpoint/2010/main" val="2837765775"/>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txBox="1">
            <a:spLocks/>
          </p:cNvSpPr>
          <p:nvPr/>
        </p:nvSpPr>
        <p:spPr>
          <a:xfrm>
            <a:off x="957580" y="-69056"/>
            <a:ext cx="77724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ysClr val="windowText" lastClr="000000"/>
                </a:solidFill>
                <a:effectLst/>
                <a:uLnTx/>
                <a:uFillTx/>
                <a:latin typeface="Calibri"/>
                <a:ea typeface="+mj-ea"/>
                <a:cs typeface="+mj-cs"/>
              </a:rPr>
              <a:t>Space Acquisition</a:t>
            </a:r>
            <a:endParaRPr kumimoji="0" lang="en-US" sz="3200" b="0" i="0" u="none" strike="noStrike" kern="1200" cap="none" spc="0" normalizeH="0" baseline="0" noProof="0" dirty="0">
              <a:ln>
                <a:noFill/>
              </a:ln>
              <a:solidFill>
                <a:sysClr val="windowText" lastClr="000000"/>
              </a:solidFill>
              <a:effectLst/>
              <a:uLnTx/>
              <a:uFillTx/>
              <a:latin typeface="Calibri"/>
              <a:ea typeface="+mj-ea"/>
              <a:cs typeface="+mj-cs"/>
            </a:endParaRPr>
          </a:p>
        </p:txBody>
      </p:sp>
      <p:sp>
        <p:nvSpPr>
          <p:cNvPr id="5" name="Subtitle 2"/>
          <p:cNvSpPr txBox="1">
            <a:spLocks/>
          </p:cNvSpPr>
          <p:nvPr/>
        </p:nvSpPr>
        <p:spPr>
          <a:xfrm>
            <a:off x="723900" y="1073944"/>
            <a:ext cx="7200900" cy="5334000"/>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1313" marR="0" lvl="0" indent="-341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strike="noStrike" kern="1200" cap="none" spc="0" normalizeH="0" baseline="0" noProof="0" dirty="0" smtClean="0">
                <a:ln>
                  <a:noFill/>
                </a:ln>
                <a:solidFill>
                  <a:sysClr val="windowText" lastClr="000000"/>
                </a:solidFill>
                <a:effectLst/>
                <a:uLnTx/>
                <a:uFillTx/>
                <a:latin typeface="Calibri" panose="020F0502020204030204" pitchFamily="34" charset="0"/>
                <a:cs typeface="Times New Roman" panose="02020603050405020304" pitchFamily="18" charset="0"/>
              </a:rPr>
              <a:t>After receiving GTARB certification that the space need could not be eliminated or reduced through telework, an agency submits a Space Request to REALS.</a:t>
            </a:r>
          </a:p>
          <a:p>
            <a:pPr marL="341313" marR="0" lvl="0" indent="-341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cs typeface="Times New Roman" panose="02020603050405020304" pitchFamily="18" charset="0"/>
              </a:rPr>
              <a:t>The Real Property Specialist processes the Space Request.</a:t>
            </a:r>
          </a:p>
          <a:p>
            <a:pPr marL="341313" marR="0" lvl="0" indent="-341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cs typeface="Times New Roman" panose="02020603050405020304" pitchFamily="18" charset="0"/>
              </a:rPr>
              <a:t>After the space allocation is approved, REALS assists the agency in determining if any state-owned space is available to satisfy the space requirement.</a:t>
            </a:r>
          </a:p>
          <a:p>
            <a:pPr marL="341313" marR="0" lvl="0" indent="-341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cs typeface="Times New Roman" panose="02020603050405020304" pitchFamily="18" charset="0"/>
              </a:rPr>
              <a:t>If no state-owned space is available, the agency is given </a:t>
            </a:r>
            <a:r>
              <a:rPr kumimoji="0" lang="en-US" sz="2000" b="0" i="0" u="none" strike="noStrike" kern="1200" cap="none" spc="0" normalizeH="0" baseline="0" noProof="0" smtClean="0">
                <a:ln>
                  <a:noFill/>
                </a:ln>
                <a:solidFill>
                  <a:sysClr val="windowText" lastClr="000000"/>
                </a:solidFill>
                <a:effectLst/>
                <a:uLnTx/>
                <a:uFillTx/>
                <a:latin typeface="Calibri" panose="020F0502020204030204" pitchFamily="34" charset="0"/>
                <a:cs typeface="Times New Roman" panose="02020603050405020304" pitchFamily="18" charset="0"/>
              </a:rPr>
              <a:t>assistance with </a:t>
            </a: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cs typeface="Times New Roman" panose="02020603050405020304" pitchFamily="18" charset="0"/>
              </a:rPr>
              <a:t>the space procurement process, including:</a:t>
            </a:r>
          </a:p>
          <a:p>
            <a:pPr marL="800100" marR="0" lvl="1"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cs typeface="Times New Roman" panose="02020603050405020304" pitchFamily="18" charset="0"/>
              </a:rPr>
              <a:t>Advertising.</a:t>
            </a:r>
          </a:p>
          <a:p>
            <a:pPr marL="800100" marR="0" lvl="1"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cs typeface="Times New Roman" panose="02020603050405020304" pitchFamily="18" charset="0"/>
              </a:rPr>
              <a:t>Evaluating space.</a:t>
            </a:r>
          </a:p>
          <a:p>
            <a:pPr marL="800100" marR="0" lvl="1"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cs typeface="Times New Roman" panose="02020603050405020304" pitchFamily="18" charset="0"/>
              </a:rPr>
              <a:t>Selecting space.</a:t>
            </a:r>
          </a:p>
          <a:p>
            <a:pPr marL="800100" marR="0" lvl="1"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cs typeface="Times New Roman" panose="02020603050405020304" pitchFamily="18" charset="0"/>
              </a:rPr>
              <a:t>Ensuring space requirements are met.</a:t>
            </a:r>
          </a:p>
          <a:p>
            <a:pPr marL="800100" marR="0" lvl="1"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cs typeface="Times New Roman" panose="02020603050405020304" pitchFamily="18" charset="0"/>
              </a:rPr>
              <a:t>Negotiating the contract.</a:t>
            </a:r>
          </a:p>
          <a:p>
            <a:pPr marL="800100" marR="0" lvl="1"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cs typeface="Times New Roman" panose="02020603050405020304" pitchFamily="18" charset="0"/>
              </a:rPr>
              <a:t>Drafting and executing the contract.</a:t>
            </a:r>
          </a:p>
        </p:txBody>
      </p:sp>
      <p:sp>
        <p:nvSpPr>
          <p:cNvPr id="4" name="Slide Number Placeholder 3"/>
          <p:cNvSpPr>
            <a:spLocks noGrp="1"/>
          </p:cNvSpPr>
          <p:nvPr>
            <p:ph type="sldNum" sz="quarter" idx="12"/>
          </p:nvPr>
        </p:nvSpPr>
        <p:spPr/>
        <p:txBody>
          <a:bodyPr/>
          <a:lstStyle/>
          <a:p>
            <a:fld id="{4510C127-CB60-4AAD-822D-2049BDE3303E}" type="slidenum">
              <a:rPr lang="en-US" smtClean="0">
                <a:latin typeface="Calibri" panose="020F0502020204030204" pitchFamily="34" charset="0"/>
              </a:rPr>
              <a:t>10</a:t>
            </a:fld>
            <a:endParaRPr lang="en-US" dirty="0">
              <a:latin typeface="Calibri" panose="020F0502020204030204" pitchFamily="34" charset="0"/>
            </a:endParaRPr>
          </a:p>
        </p:txBody>
      </p:sp>
    </p:spTree>
    <p:extLst>
      <p:ext uri="{BB962C8B-B14F-4D97-AF65-F5344CB8AC3E}">
        <p14:creationId xmlns:p14="http://schemas.microsoft.com/office/powerpoint/2010/main" val="3152705042"/>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txBox="1">
            <a:spLocks/>
          </p:cNvSpPr>
          <p:nvPr/>
        </p:nvSpPr>
        <p:spPr>
          <a:xfrm>
            <a:off x="723900" y="152400"/>
            <a:ext cx="77724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ysClr val="windowText" lastClr="000000"/>
                </a:solidFill>
                <a:effectLst/>
                <a:uLnTx/>
                <a:uFillTx/>
                <a:latin typeface="Calibri"/>
                <a:ea typeface="+mj-ea"/>
                <a:cs typeface="+mj-cs"/>
              </a:rPr>
              <a:t>Space Requests</a:t>
            </a:r>
            <a:endParaRPr kumimoji="0" lang="en-US" sz="3200" b="0" i="0" u="none" strike="noStrike" kern="1200" cap="none" spc="0" normalizeH="0" baseline="0" noProof="0" dirty="0">
              <a:ln>
                <a:noFill/>
              </a:ln>
              <a:solidFill>
                <a:sysClr val="windowText" lastClr="000000"/>
              </a:solidFill>
              <a:effectLst/>
              <a:uLnTx/>
              <a:uFillTx/>
              <a:latin typeface="Calibri"/>
              <a:ea typeface="+mj-ea"/>
              <a:cs typeface="+mj-cs"/>
            </a:endParaRPr>
          </a:p>
        </p:txBody>
      </p:sp>
      <p:sp>
        <p:nvSpPr>
          <p:cNvPr id="7" name="Rectangle 3"/>
          <p:cNvSpPr txBox="1">
            <a:spLocks noChangeArrowheads="1"/>
          </p:cNvSpPr>
          <p:nvPr/>
        </p:nvSpPr>
        <p:spPr>
          <a:xfrm>
            <a:off x="723900" y="1295400"/>
            <a:ext cx="7200900" cy="51054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1313" marR="0" lvl="0" indent="-341313" defTabSz="914400" rtl="0" eaLnBrk="1" fontAlgn="auto" latinLnBrk="0" hangingPunct="1">
              <a:lnSpc>
                <a:spcPct val="100000"/>
              </a:lnSpc>
              <a:spcBef>
                <a:spcPts val="600"/>
              </a:spcBef>
              <a:spcAft>
                <a:spcPts val="0"/>
              </a:spcAft>
              <a:buClrTx/>
              <a:buSzTx/>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rPr>
              <a:t>Space standards are not designed to entitle employees to a given amount of space. They assist REALS in determining space needs, and include a standard allotment per full-time employee.</a:t>
            </a:r>
          </a:p>
          <a:p>
            <a:pPr marL="341313" marR="0" lvl="0" indent="-341313" defTabSz="914400" rtl="0" eaLnBrk="1" fontAlgn="auto" latinLnBrk="0" hangingPunct="1">
              <a:lnSpc>
                <a:spcPct val="100000"/>
              </a:lnSpc>
              <a:spcBef>
                <a:spcPts val="600"/>
              </a:spcBef>
              <a:spcAft>
                <a:spcPts val="0"/>
              </a:spcAft>
              <a:buClrTx/>
              <a:buSzTx/>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rPr>
              <a:t>The standard is </a:t>
            </a:r>
            <a:r>
              <a:rPr kumimoji="0" lang="en-US" sz="2000" strike="noStrike" kern="1200" cap="none" spc="0" normalizeH="0" baseline="0" noProof="0" dirty="0" smtClean="0">
                <a:ln>
                  <a:noFill/>
                </a:ln>
                <a:solidFill>
                  <a:sysClr val="windowText" lastClr="000000"/>
                </a:solidFill>
                <a:effectLst/>
                <a:uLnTx/>
                <a:uFillTx/>
                <a:latin typeface="Calibri" panose="020F0502020204030204" pitchFamily="34" charset="0"/>
              </a:rPr>
              <a:t>150 net usable square feet for qualifying employee (typically 150 per (FTE)full time employee), plus any special space needs.</a:t>
            </a:r>
          </a:p>
          <a:p>
            <a:pPr marL="341313" marR="0" lvl="0" indent="-341313" defTabSz="914400" rtl="0" eaLnBrk="1" fontAlgn="auto" latinLnBrk="0" hangingPunct="1">
              <a:lnSpc>
                <a:spcPct val="100000"/>
              </a:lnSpc>
              <a:spcBef>
                <a:spcPts val="600"/>
              </a:spcBef>
              <a:spcAft>
                <a:spcPts val="0"/>
              </a:spcAft>
              <a:buClrTx/>
              <a:buSzTx/>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rPr>
              <a:t>Special space includes:</a:t>
            </a:r>
          </a:p>
          <a:p>
            <a:pPr marR="0" lvl="1" algn="just"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rPr>
              <a:t>Conference rooms.</a:t>
            </a:r>
          </a:p>
          <a:p>
            <a:pPr marR="0" lvl="1" algn="just"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rPr>
              <a:t>Storage.</a:t>
            </a:r>
          </a:p>
          <a:p>
            <a:pPr marR="0" lvl="1" algn="just"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rPr>
              <a:t>Equipment (</a:t>
            </a:r>
            <a:r>
              <a:rPr kumimoji="0" lang="en-US" sz="2000" b="0" i="0" u="none" strike="noStrike" kern="1200" cap="none" spc="0" normalizeH="0" baseline="0" noProof="0" dirty="0" err="1" smtClean="0">
                <a:ln>
                  <a:noFill/>
                </a:ln>
                <a:solidFill>
                  <a:sysClr val="windowText" lastClr="000000"/>
                </a:solidFill>
                <a:effectLst/>
                <a:uLnTx/>
                <a:uFillTx/>
                <a:latin typeface="Calibri" panose="020F0502020204030204" pitchFamily="34" charset="0"/>
              </a:rPr>
              <a:t>e.g</a:t>
            </a: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rPr>
              <a:t>,</a:t>
            </a:r>
            <a:r>
              <a:rPr kumimoji="0" lang="en-US" sz="2000" b="0" i="0" u="none" strike="noStrike" kern="1200" cap="none" spc="0" normalizeH="0" noProof="0" dirty="0" smtClean="0">
                <a:ln>
                  <a:noFill/>
                </a:ln>
                <a:solidFill>
                  <a:sysClr val="windowText" lastClr="000000"/>
                </a:solidFill>
                <a:effectLst/>
                <a:uLnTx/>
                <a:uFillTx/>
                <a:latin typeface="Calibri" panose="020F0502020204030204" pitchFamily="34" charset="0"/>
              </a:rPr>
              <a:t> </a:t>
            </a: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rPr>
              <a:t>fax machines, copiers).</a:t>
            </a:r>
          </a:p>
          <a:p>
            <a:pPr marR="0" lvl="1" algn="just"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rPr>
              <a:t>Break rooms.</a:t>
            </a:r>
          </a:p>
          <a:p>
            <a:pPr marR="0" lvl="1" algn="just"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rPr>
              <a:t>Safes.</a:t>
            </a:r>
          </a:p>
          <a:p>
            <a:pPr marR="0" lvl="1" algn="just"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rPr>
              <a:t>Reception area.</a:t>
            </a:r>
          </a:p>
          <a:p>
            <a:pPr marR="0" lvl="1" algn="just"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rPr>
              <a:t>Evidence rooms.</a:t>
            </a:r>
          </a:p>
        </p:txBody>
      </p:sp>
      <p:sp>
        <p:nvSpPr>
          <p:cNvPr id="9" name="Slide Number Placeholder 8"/>
          <p:cNvSpPr>
            <a:spLocks noGrp="1"/>
          </p:cNvSpPr>
          <p:nvPr>
            <p:ph type="sldNum" sz="quarter" idx="12"/>
          </p:nvPr>
        </p:nvSpPr>
        <p:spPr/>
        <p:txBody>
          <a:bodyPr/>
          <a:lstStyle/>
          <a:p>
            <a:fld id="{4510C127-CB60-4AAD-822D-2049BDE3303E}" type="slidenum">
              <a:rPr lang="en-US" smtClean="0">
                <a:latin typeface="Calibri" panose="020F0502020204030204" pitchFamily="34" charset="0"/>
              </a:rPr>
              <a:t>11</a:t>
            </a:fld>
            <a:endParaRPr lang="en-US" dirty="0">
              <a:latin typeface="Calibri" panose="020F0502020204030204" pitchFamily="34" charset="0"/>
            </a:endParaRPr>
          </a:p>
        </p:txBody>
      </p:sp>
    </p:spTree>
    <p:extLst>
      <p:ext uri="{BB962C8B-B14F-4D97-AF65-F5344CB8AC3E}">
        <p14:creationId xmlns:p14="http://schemas.microsoft.com/office/powerpoint/2010/main" val="1573083444"/>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txBox="1">
            <a:spLocks/>
          </p:cNvSpPr>
          <p:nvPr/>
        </p:nvSpPr>
        <p:spPr>
          <a:xfrm>
            <a:off x="685800" y="152400"/>
            <a:ext cx="77724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ysClr val="windowText" lastClr="000000"/>
                </a:solidFill>
                <a:effectLst/>
                <a:uLnTx/>
                <a:uFillTx/>
                <a:latin typeface="Calibri"/>
                <a:ea typeface="+mj-ea"/>
                <a:cs typeface="+mj-cs"/>
              </a:rPr>
              <a:t>Contracts</a:t>
            </a:r>
            <a:endParaRPr kumimoji="0" lang="en-US" sz="3200" b="0" i="0" u="none" strike="noStrike" kern="1200" cap="none" spc="0" normalizeH="0" baseline="0" noProof="0" dirty="0">
              <a:ln>
                <a:noFill/>
              </a:ln>
              <a:solidFill>
                <a:sysClr val="windowText" lastClr="000000"/>
              </a:solidFill>
              <a:effectLst/>
              <a:uLnTx/>
              <a:uFillTx/>
              <a:latin typeface="Calibri"/>
              <a:ea typeface="+mj-ea"/>
              <a:cs typeface="+mj-cs"/>
            </a:endParaRPr>
          </a:p>
        </p:txBody>
      </p:sp>
      <p:sp>
        <p:nvSpPr>
          <p:cNvPr id="7" name="Rectangle 3"/>
          <p:cNvSpPr txBox="1">
            <a:spLocks noChangeArrowheads="1"/>
          </p:cNvSpPr>
          <p:nvPr/>
        </p:nvSpPr>
        <p:spPr>
          <a:xfrm>
            <a:off x="685800" y="1447800"/>
            <a:ext cx="7239000" cy="22098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1313" lvl="0" indent="-341313">
              <a:spcBef>
                <a:spcPts val="600"/>
              </a:spcBef>
            </a:pPr>
            <a:r>
              <a:rPr lang="en-US" sz="2000" dirty="0" smtClean="0">
                <a:solidFill>
                  <a:prstClr val="black"/>
                </a:solidFill>
                <a:latin typeface="Calibri" panose="020F0502020204030204" pitchFamily="34" charset="0"/>
              </a:rPr>
              <a:t>Leases are not valid until they are signed by the agency director, the property owner and OMES REALS.</a:t>
            </a:r>
          </a:p>
          <a:p>
            <a:pPr marL="341313" lvl="0" indent="-341313">
              <a:spcBef>
                <a:spcPts val="600"/>
              </a:spcBef>
            </a:pPr>
            <a:r>
              <a:rPr lang="en-US" sz="2000" dirty="0" smtClean="0">
                <a:solidFill>
                  <a:prstClr val="black"/>
                </a:solidFill>
                <a:latin typeface="Calibri" panose="020F0502020204030204" pitchFamily="34" charset="0"/>
              </a:rPr>
              <a:t>Rental payments commence after the contract is executed and the agency occupies the space.</a:t>
            </a:r>
          </a:p>
          <a:p>
            <a:pPr marL="341313" lvl="0" indent="-341313">
              <a:spcBef>
                <a:spcPts val="600"/>
              </a:spcBef>
            </a:pPr>
            <a:r>
              <a:rPr lang="en-US" sz="2000" dirty="0" smtClean="0">
                <a:solidFill>
                  <a:prstClr val="black"/>
                </a:solidFill>
                <a:latin typeface="Calibri" panose="020F0502020204030204" pitchFamily="34" charset="0"/>
              </a:rPr>
              <a:t>Leasing has standard contracts with standard terms and conditions that are favorable to the state.</a:t>
            </a:r>
            <a:endParaRPr kumimoji="0" lang="en-US" sz="2000" b="0" i="0" u="none" strike="noStrike" kern="1200" cap="none" spc="0" normalizeH="0" baseline="0" noProof="0" dirty="0" smtClean="0">
              <a:ln>
                <a:noFill/>
              </a:ln>
              <a:solidFill>
                <a:sysClr val="windowText" lastClr="000000"/>
              </a:solidFill>
              <a:effectLst/>
              <a:uLnTx/>
              <a:uFillTx/>
              <a:latin typeface="Calibri" panose="020F0502020204030204" pitchFamily="34" charset="0"/>
            </a:endParaRPr>
          </a:p>
        </p:txBody>
      </p:sp>
      <p:sp>
        <p:nvSpPr>
          <p:cNvPr id="9" name="Slide Number Placeholder 8"/>
          <p:cNvSpPr>
            <a:spLocks noGrp="1"/>
          </p:cNvSpPr>
          <p:nvPr>
            <p:ph type="sldNum" sz="quarter" idx="12"/>
          </p:nvPr>
        </p:nvSpPr>
        <p:spPr/>
        <p:txBody>
          <a:bodyPr/>
          <a:lstStyle/>
          <a:p>
            <a:fld id="{4510C127-CB60-4AAD-822D-2049BDE3303E}" type="slidenum">
              <a:rPr lang="en-US" smtClean="0">
                <a:latin typeface="Calibri" panose="020F0502020204030204" pitchFamily="34" charset="0"/>
              </a:rPr>
              <a:t>12</a:t>
            </a:fld>
            <a:endParaRPr lang="en-US" dirty="0">
              <a:latin typeface="Calibri" panose="020F0502020204030204" pitchFamily="34" charset="0"/>
            </a:endParaRPr>
          </a:p>
        </p:txBody>
      </p:sp>
    </p:spTree>
    <p:extLst>
      <p:ext uri="{BB962C8B-B14F-4D97-AF65-F5344CB8AC3E}">
        <p14:creationId xmlns:p14="http://schemas.microsoft.com/office/powerpoint/2010/main" val="3766262722"/>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txBox="1">
            <a:spLocks/>
          </p:cNvSpPr>
          <p:nvPr/>
        </p:nvSpPr>
        <p:spPr>
          <a:xfrm>
            <a:off x="685800" y="152400"/>
            <a:ext cx="77724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ysClr val="windowText" lastClr="000000"/>
                </a:solidFill>
                <a:effectLst/>
                <a:uLnTx/>
                <a:uFillTx/>
                <a:latin typeface="Calibri"/>
                <a:ea typeface="+mj-ea"/>
                <a:cs typeface="+mj-cs"/>
              </a:rPr>
              <a:t>Terms and Conditions</a:t>
            </a:r>
            <a:endParaRPr kumimoji="0" lang="en-US" sz="3200" b="0" i="0" u="none" strike="noStrike" kern="1200" cap="none" spc="0" normalizeH="0" baseline="0" noProof="0" dirty="0">
              <a:ln>
                <a:noFill/>
              </a:ln>
              <a:solidFill>
                <a:sysClr val="windowText" lastClr="000000"/>
              </a:solidFill>
              <a:effectLst/>
              <a:uLnTx/>
              <a:uFillTx/>
              <a:latin typeface="Calibri"/>
              <a:ea typeface="+mj-ea"/>
              <a:cs typeface="+mj-cs"/>
            </a:endParaRPr>
          </a:p>
        </p:txBody>
      </p:sp>
      <p:sp>
        <p:nvSpPr>
          <p:cNvPr id="7" name="Rectangle 3"/>
          <p:cNvSpPr txBox="1">
            <a:spLocks noChangeArrowheads="1"/>
          </p:cNvSpPr>
          <p:nvPr/>
        </p:nvSpPr>
        <p:spPr>
          <a:xfrm>
            <a:off x="685800" y="1447800"/>
            <a:ext cx="7162800" cy="44958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1313" lvl="0" indent="-341313">
              <a:spcBef>
                <a:spcPts val="600"/>
              </a:spcBef>
              <a:defRPr/>
            </a:pPr>
            <a:r>
              <a:rPr lang="en-US" sz="2000" dirty="0">
                <a:solidFill>
                  <a:prstClr val="black"/>
                </a:solidFill>
                <a:latin typeface="Calibri" panose="020F0502020204030204" pitchFamily="34" charset="0"/>
              </a:rPr>
              <a:t>Leasing forms </a:t>
            </a:r>
            <a:r>
              <a:rPr lang="en-US" sz="2000" dirty="0" smtClean="0">
                <a:solidFill>
                  <a:prstClr val="black"/>
                </a:solidFill>
                <a:latin typeface="Calibri" panose="020F0502020204030204" pitchFamily="34" charset="0"/>
              </a:rPr>
              <a:t>required.</a:t>
            </a:r>
            <a:endParaRPr lang="en-US" sz="2000" dirty="0">
              <a:solidFill>
                <a:prstClr val="black"/>
              </a:solidFill>
              <a:latin typeface="Calibri" panose="020F0502020204030204" pitchFamily="34" charset="0"/>
            </a:endParaRPr>
          </a:p>
          <a:p>
            <a:pPr marL="341313" lvl="0" indent="-341313">
              <a:spcBef>
                <a:spcPts val="600"/>
              </a:spcBef>
              <a:defRPr/>
            </a:pPr>
            <a:r>
              <a:rPr lang="en-US" sz="2000" dirty="0">
                <a:solidFill>
                  <a:prstClr val="black"/>
                </a:solidFill>
                <a:latin typeface="Calibri" panose="020F0502020204030204" pitchFamily="34" charset="0"/>
              </a:rPr>
              <a:t>One year lease with options to </a:t>
            </a:r>
            <a:r>
              <a:rPr lang="en-US" sz="2000" dirty="0" smtClean="0">
                <a:solidFill>
                  <a:prstClr val="black"/>
                </a:solidFill>
                <a:latin typeface="Calibri" panose="020F0502020204030204" pitchFamily="34" charset="0"/>
              </a:rPr>
              <a:t>renew.</a:t>
            </a:r>
            <a:endParaRPr lang="en-US" sz="2000" dirty="0">
              <a:solidFill>
                <a:prstClr val="black"/>
              </a:solidFill>
              <a:latin typeface="Calibri" panose="020F0502020204030204" pitchFamily="34" charset="0"/>
            </a:endParaRPr>
          </a:p>
          <a:p>
            <a:pPr marL="341313" lvl="0" indent="-341313">
              <a:spcBef>
                <a:spcPts val="600"/>
              </a:spcBef>
              <a:defRPr/>
            </a:pPr>
            <a:r>
              <a:rPr lang="en-US" sz="2000" dirty="0">
                <a:solidFill>
                  <a:prstClr val="black"/>
                </a:solidFill>
                <a:latin typeface="Calibri" panose="020F0502020204030204" pitchFamily="34" charset="0"/>
              </a:rPr>
              <a:t>Asbestos inspection –</a:t>
            </a:r>
            <a:r>
              <a:rPr lang="en-US" sz="2000" dirty="0" smtClean="0">
                <a:solidFill>
                  <a:prstClr val="black"/>
                </a:solidFill>
                <a:latin typeface="Calibri" panose="020F0502020204030204" pitchFamily="34" charset="0"/>
              </a:rPr>
              <a:t> </a:t>
            </a:r>
            <a:r>
              <a:rPr lang="en-US" sz="2000" dirty="0">
                <a:solidFill>
                  <a:prstClr val="black"/>
                </a:solidFill>
                <a:latin typeface="Calibri" panose="020F0502020204030204" pitchFamily="34" charset="0"/>
              </a:rPr>
              <a:t>Department of </a:t>
            </a:r>
            <a:r>
              <a:rPr lang="en-US" sz="2000" dirty="0" smtClean="0">
                <a:solidFill>
                  <a:prstClr val="black"/>
                </a:solidFill>
                <a:latin typeface="Calibri" panose="020F0502020204030204" pitchFamily="34" charset="0"/>
              </a:rPr>
              <a:t>Labor.</a:t>
            </a:r>
            <a:endParaRPr lang="en-US" sz="2000" dirty="0">
              <a:solidFill>
                <a:prstClr val="black"/>
              </a:solidFill>
              <a:latin typeface="Calibri" panose="020F0502020204030204" pitchFamily="34" charset="0"/>
            </a:endParaRPr>
          </a:p>
          <a:p>
            <a:pPr marL="341313" lvl="0" indent="-341313">
              <a:spcBef>
                <a:spcPts val="600"/>
              </a:spcBef>
              <a:defRPr/>
            </a:pPr>
            <a:r>
              <a:rPr lang="en-US" sz="2000" dirty="0">
                <a:solidFill>
                  <a:prstClr val="black"/>
                </a:solidFill>
                <a:latin typeface="Calibri" panose="020F0502020204030204" pitchFamily="34" charset="0"/>
              </a:rPr>
              <a:t>Fire </a:t>
            </a:r>
            <a:r>
              <a:rPr lang="en-US" sz="2000" dirty="0" smtClean="0">
                <a:solidFill>
                  <a:prstClr val="black"/>
                </a:solidFill>
                <a:latin typeface="Calibri" panose="020F0502020204030204" pitchFamily="34" charset="0"/>
              </a:rPr>
              <a:t>and </a:t>
            </a:r>
            <a:r>
              <a:rPr lang="en-US" sz="2000" dirty="0">
                <a:solidFill>
                  <a:prstClr val="black"/>
                </a:solidFill>
                <a:latin typeface="Calibri" panose="020F0502020204030204" pitchFamily="34" charset="0"/>
              </a:rPr>
              <a:t>Safety inspection – State Fire </a:t>
            </a:r>
            <a:r>
              <a:rPr lang="en-US" sz="2000" dirty="0" smtClean="0">
                <a:solidFill>
                  <a:prstClr val="black"/>
                </a:solidFill>
                <a:latin typeface="Calibri" panose="020F0502020204030204" pitchFamily="34" charset="0"/>
              </a:rPr>
              <a:t>Marshal.</a:t>
            </a:r>
            <a:endParaRPr lang="en-US" sz="2000" dirty="0">
              <a:solidFill>
                <a:prstClr val="black"/>
              </a:solidFill>
              <a:latin typeface="Calibri" panose="020F0502020204030204" pitchFamily="34" charset="0"/>
            </a:endParaRPr>
          </a:p>
          <a:p>
            <a:pPr marL="341313" lvl="0" indent="-341313">
              <a:spcBef>
                <a:spcPts val="600"/>
              </a:spcBef>
              <a:defRPr/>
            </a:pPr>
            <a:r>
              <a:rPr lang="en-US" sz="2000" dirty="0">
                <a:solidFill>
                  <a:prstClr val="black"/>
                </a:solidFill>
                <a:latin typeface="Calibri" panose="020F0502020204030204" pitchFamily="34" charset="0"/>
              </a:rPr>
              <a:t>Scaled Floor Plan – </a:t>
            </a:r>
            <a:r>
              <a:rPr lang="en-US" sz="2000" dirty="0" smtClean="0">
                <a:solidFill>
                  <a:prstClr val="black"/>
                </a:solidFill>
                <a:latin typeface="Calibri" panose="020F0502020204030204" pitchFamily="34" charset="0"/>
              </a:rPr>
              <a:t>verify </a:t>
            </a:r>
            <a:r>
              <a:rPr lang="en-US" sz="2000" dirty="0">
                <a:solidFill>
                  <a:prstClr val="black"/>
                </a:solidFill>
                <a:latin typeface="Calibri" panose="020F0502020204030204" pitchFamily="34" charset="0"/>
              </a:rPr>
              <a:t>the </a:t>
            </a:r>
            <a:r>
              <a:rPr lang="en-US" sz="2000" dirty="0" smtClean="0">
                <a:solidFill>
                  <a:prstClr val="black"/>
                </a:solidFill>
                <a:latin typeface="Calibri" panose="020F0502020204030204" pitchFamily="34" charset="0"/>
              </a:rPr>
              <a:t>space.</a:t>
            </a:r>
            <a:endParaRPr lang="en-US" sz="2000" dirty="0">
              <a:solidFill>
                <a:prstClr val="black"/>
              </a:solidFill>
              <a:latin typeface="Calibri" panose="020F0502020204030204" pitchFamily="34" charset="0"/>
            </a:endParaRPr>
          </a:p>
          <a:p>
            <a:pPr marL="341313" lvl="0" indent="-341313">
              <a:spcBef>
                <a:spcPts val="600"/>
              </a:spcBef>
              <a:defRPr/>
            </a:pPr>
            <a:r>
              <a:rPr lang="en-US" sz="2000" dirty="0">
                <a:solidFill>
                  <a:prstClr val="black"/>
                </a:solidFill>
                <a:latin typeface="Calibri" panose="020F0502020204030204" pitchFamily="34" charset="0"/>
              </a:rPr>
              <a:t>Documentation of payment of </a:t>
            </a:r>
            <a:r>
              <a:rPr lang="en-US" sz="2000" dirty="0" smtClean="0">
                <a:solidFill>
                  <a:prstClr val="black"/>
                </a:solidFill>
                <a:latin typeface="Calibri" panose="020F0502020204030204" pitchFamily="34" charset="0"/>
              </a:rPr>
              <a:t>ad valorem taxes.</a:t>
            </a:r>
            <a:endParaRPr lang="en-US" sz="2000" dirty="0">
              <a:solidFill>
                <a:prstClr val="black"/>
              </a:solidFill>
              <a:latin typeface="Calibri" panose="020F0502020204030204" pitchFamily="34" charset="0"/>
            </a:endParaRPr>
          </a:p>
          <a:p>
            <a:pPr marL="341313" lvl="0" indent="-341313">
              <a:spcBef>
                <a:spcPts val="600"/>
              </a:spcBef>
              <a:defRPr/>
            </a:pPr>
            <a:r>
              <a:rPr lang="en-US" sz="2000" dirty="0">
                <a:solidFill>
                  <a:prstClr val="black"/>
                </a:solidFill>
                <a:latin typeface="Calibri" panose="020F0502020204030204" pitchFamily="34" charset="0"/>
              </a:rPr>
              <a:t>Liability </a:t>
            </a:r>
            <a:r>
              <a:rPr lang="en-US" sz="2000" dirty="0" smtClean="0">
                <a:solidFill>
                  <a:prstClr val="black"/>
                </a:solidFill>
                <a:latin typeface="Calibri" panose="020F0502020204030204" pitchFamily="34" charset="0"/>
              </a:rPr>
              <a:t>insurance.</a:t>
            </a:r>
            <a:endParaRPr lang="en-US" sz="2000" dirty="0">
              <a:solidFill>
                <a:prstClr val="black"/>
              </a:solidFill>
              <a:latin typeface="Calibri" panose="020F0502020204030204" pitchFamily="34" charset="0"/>
            </a:endParaRPr>
          </a:p>
          <a:p>
            <a:pPr marL="341313" lvl="0" indent="-341313">
              <a:spcBef>
                <a:spcPts val="600"/>
              </a:spcBef>
              <a:defRPr/>
            </a:pPr>
            <a:r>
              <a:rPr lang="en-US" sz="2000" dirty="0">
                <a:solidFill>
                  <a:prstClr val="black"/>
                </a:solidFill>
                <a:latin typeface="Calibri" panose="020F0502020204030204" pitchFamily="34" charset="0"/>
              </a:rPr>
              <a:t>ADA </a:t>
            </a:r>
            <a:r>
              <a:rPr lang="en-US" sz="2000" dirty="0" smtClean="0">
                <a:solidFill>
                  <a:prstClr val="black"/>
                </a:solidFill>
                <a:latin typeface="Calibri" panose="020F0502020204030204" pitchFamily="34" charset="0"/>
              </a:rPr>
              <a:t>compliant.</a:t>
            </a:r>
            <a:endParaRPr lang="en-US" sz="2000" dirty="0">
              <a:solidFill>
                <a:prstClr val="black"/>
              </a:solidFill>
              <a:latin typeface="Calibri" panose="020F0502020204030204" pitchFamily="34" charset="0"/>
            </a:endParaRPr>
          </a:p>
          <a:p>
            <a:pPr marL="341313" lvl="0" indent="-341313">
              <a:spcBef>
                <a:spcPts val="600"/>
              </a:spcBef>
              <a:defRPr/>
            </a:pPr>
            <a:r>
              <a:rPr lang="en-US" sz="2000" dirty="0">
                <a:solidFill>
                  <a:prstClr val="black"/>
                </a:solidFill>
                <a:latin typeface="Calibri" panose="020F0502020204030204" pitchFamily="34" charset="0"/>
              </a:rPr>
              <a:t>No rental </a:t>
            </a:r>
            <a:r>
              <a:rPr lang="en-US" sz="2000" dirty="0" smtClean="0">
                <a:solidFill>
                  <a:prstClr val="black"/>
                </a:solidFill>
                <a:latin typeface="Calibri" panose="020F0502020204030204" pitchFamily="34" charset="0"/>
              </a:rPr>
              <a:t>deposits.</a:t>
            </a:r>
            <a:endParaRPr lang="en-US" sz="2000" dirty="0">
              <a:solidFill>
                <a:prstClr val="black"/>
              </a:solidFill>
              <a:latin typeface="Calibri" panose="020F0502020204030204" pitchFamily="34" charset="0"/>
            </a:endParaRPr>
          </a:p>
          <a:p>
            <a:pPr marL="341313" lvl="0" indent="-341313">
              <a:spcBef>
                <a:spcPts val="600"/>
              </a:spcBef>
              <a:defRPr/>
            </a:pPr>
            <a:r>
              <a:rPr lang="en-US" sz="2000" dirty="0">
                <a:solidFill>
                  <a:prstClr val="black"/>
                </a:solidFill>
                <a:latin typeface="Calibri" panose="020F0502020204030204" pitchFamily="34" charset="0"/>
              </a:rPr>
              <a:t>No open rates or rental </a:t>
            </a:r>
            <a:r>
              <a:rPr lang="en-US" sz="2000" dirty="0" smtClean="0">
                <a:solidFill>
                  <a:prstClr val="black"/>
                </a:solidFill>
                <a:latin typeface="Calibri" panose="020F0502020204030204" pitchFamily="34" charset="0"/>
              </a:rPr>
              <a:t>escalation.</a:t>
            </a:r>
            <a:endParaRPr lang="en-US" sz="2000" dirty="0">
              <a:solidFill>
                <a:prstClr val="black"/>
              </a:solidFill>
              <a:latin typeface="Calibri" panose="020F0502020204030204" pitchFamily="34" charset="0"/>
            </a:endParaRPr>
          </a:p>
          <a:p>
            <a:pPr marL="341313" lvl="0" indent="-341313">
              <a:spcBef>
                <a:spcPts val="600"/>
              </a:spcBef>
              <a:defRPr/>
            </a:pPr>
            <a:r>
              <a:rPr lang="en-US" sz="2000" dirty="0">
                <a:solidFill>
                  <a:prstClr val="black"/>
                </a:solidFill>
                <a:latin typeface="Calibri" panose="020F0502020204030204" pitchFamily="34" charset="0"/>
              </a:rPr>
              <a:t>Permanent improvements </a:t>
            </a:r>
            <a:r>
              <a:rPr lang="en-US" sz="2000" dirty="0" smtClean="0">
                <a:solidFill>
                  <a:prstClr val="black"/>
                </a:solidFill>
                <a:latin typeface="Calibri" panose="020F0502020204030204" pitchFamily="34" charset="0"/>
              </a:rPr>
              <a:t>prohibited.</a:t>
            </a:r>
            <a:endParaRPr lang="en-US" sz="2000" dirty="0">
              <a:solidFill>
                <a:prstClr val="black"/>
              </a:solidFill>
              <a:latin typeface="Calibri" panose="020F0502020204030204" pitchFamily="34" charset="0"/>
            </a:endParaRPr>
          </a:p>
        </p:txBody>
      </p:sp>
      <p:sp>
        <p:nvSpPr>
          <p:cNvPr id="9" name="Slide Number Placeholder 8"/>
          <p:cNvSpPr>
            <a:spLocks noGrp="1"/>
          </p:cNvSpPr>
          <p:nvPr>
            <p:ph type="sldNum" sz="quarter" idx="12"/>
          </p:nvPr>
        </p:nvSpPr>
        <p:spPr/>
        <p:txBody>
          <a:bodyPr/>
          <a:lstStyle/>
          <a:p>
            <a:fld id="{4510C127-CB60-4AAD-822D-2049BDE3303E}" type="slidenum">
              <a:rPr lang="en-US" smtClean="0"/>
              <a:t>13</a:t>
            </a:fld>
            <a:endParaRPr lang="en-US" dirty="0"/>
          </a:p>
        </p:txBody>
      </p:sp>
    </p:spTree>
    <p:extLst>
      <p:ext uri="{BB962C8B-B14F-4D97-AF65-F5344CB8AC3E}">
        <p14:creationId xmlns:p14="http://schemas.microsoft.com/office/powerpoint/2010/main" val="3633471848"/>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txBox="1">
            <a:spLocks/>
          </p:cNvSpPr>
          <p:nvPr/>
        </p:nvSpPr>
        <p:spPr>
          <a:xfrm>
            <a:off x="685800" y="152400"/>
            <a:ext cx="81534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ysClr val="windowText" lastClr="000000"/>
                </a:solidFill>
                <a:effectLst/>
                <a:uLnTx/>
                <a:uFillTx/>
                <a:latin typeface="Calibri"/>
                <a:ea typeface="+mj-ea"/>
                <a:cs typeface="+mj-cs"/>
              </a:rPr>
              <a:t>Contract</a:t>
            </a:r>
            <a:r>
              <a:rPr kumimoji="0" lang="en-US" sz="3200" b="0" i="0" u="none" strike="noStrike" kern="1200" cap="none" spc="0" normalizeH="0" noProof="0" dirty="0" smtClean="0">
                <a:ln>
                  <a:noFill/>
                </a:ln>
                <a:solidFill>
                  <a:sysClr val="windowText" lastClr="000000"/>
                </a:solidFill>
                <a:effectLst/>
                <a:uLnTx/>
                <a:uFillTx/>
                <a:latin typeface="Calibri"/>
                <a:ea typeface="+mj-ea"/>
                <a:cs typeface="+mj-cs"/>
              </a:rPr>
              <a:t> Management</a:t>
            </a:r>
            <a:endParaRPr kumimoji="0" lang="en-US" sz="3200" b="0" i="0" u="none" strike="noStrike" kern="1200" cap="none" spc="0" normalizeH="0" baseline="0" noProof="0" dirty="0">
              <a:ln>
                <a:noFill/>
              </a:ln>
              <a:solidFill>
                <a:sysClr val="windowText" lastClr="000000"/>
              </a:solidFill>
              <a:effectLst/>
              <a:uLnTx/>
              <a:uFillTx/>
              <a:latin typeface="Calibri"/>
              <a:ea typeface="+mj-ea"/>
              <a:cs typeface="+mj-cs"/>
            </a:endParaRPr>
          </a:p>
        </p:txBody>
      </p:sp>
      <p:sp>
        <p:nvSpPr>
          <p:cNvPr id="7" name="Rectangle 3"/>
          <p:cNvSpPr txBox="1">
            <a:spLocks noChangeArrowheads="1"/>
          </p:cNvSpPr>
          <p:nvPr/>
        </p:nvSpPr>
        <p:spPr>
          <a:xfrm>
            <a:off x="685800" y="1447800"/>
            <a:ext cx="7239000" cy="36576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1313" lvl="0" indent="-341313">
              <a:spcBef>
                <a:spcPts val="600"/>
              </a:spcBef>
            </a:pPr>
            <a:r>
              <a:rPr lang="en-US" sz="2000" dirty="0">
                <a:solidFill>
                  <a:prstClr val="black"/>
                </a:solidFill>
                <a:latin typeface="Calibri" panose="020F0502020204030204" pitchFamily="34" charset="0"/>
                <a:cs typeface="Times New Roman" panose="02020603050405020304" pitchFamily="18" charset="0"/>
              </a:rPr>
              <a:t>Contact </a:t>
            </a:r>
            <a:r>
              <a:rPr lang="en-US" sz="2000" dirty="0" smtClean="0">
                <a:solidFill>
                  <a:prstClr val="black"/>
                </a:solidFill>
                <a:latin typeface="Calibri" panose="020F0502020204030204" pitchFamily="34" charset="0"/>
                <a:cs typeface="Times New Roman" panose="02020603050405020304" pitchFamily="18" charset="0"/>
              </a:rPr>
              <a:t>renewals.</a:t>
            </a:r>
            <a:endParaRPr lang="en-US" sz="2000" dirty="0">
              <a:solidFill>
                <a:prstClr val="black"/>
              </a:solidFill>
              <a:latin typeface="Calibri" panose="020F0502020204030204" pitchFamily="34" charset="0"/>
              <a:cs typeface="Times New Roman" panose="02020603050405020304" pitchFamily="18" charset="0"/>
            </a:endParaRPr>
          </a:p>
          <a:p>
            <a:pPr lvl="1">
              <a:spcBef>
                <a:spcPts val="600"/>
              </a:spcBef>
              <a:buFont typeface="Calibri" panose="020F0502020204030204" pitchFamily="34" charset="0"/>
              <a:buChar char="–"/>
            </a:pPr>
            <a:r>
              <a:rPr lang="en-US" sz="2000" dirty="0">
                <a:solidFill>
                  <a:prstClr val="black"/>
                </a:solidFill>
                <a:latin typeface="Calibri" panose="020F0502020204030204" pitchFamily="34" charset="0"/>
                <a:cs typeface="Times New Roman" panose="02020603050405020304" pitchFamily="18" charset="0"/>
              </a:rPr>
              <a:t>Purchase orders. </a:t>
            </a:r>
            <a:r>
              <a:rPr lang="en-US" sz="2000" dirty="0" smtClean="0">
                <a:solidFill>
                  <a:prstClr val="black"/>
                </a:solidFill>
                <a:latin typeface="Calibri" panose="020F0502020204030204" pitchFamily="34" charset="0"/>
                <a:cs typeface="Times New Roman" panose="02020603050405020304" pitchFamily="18" charset="0"/>
              </a:rPr>
              <a:t>REALS processes </a:t>
            </a:r>
            <a:r>
              <a:rPr lang="en-US" sz="2000" dirty="0">
                <a:solidFill>
                  <a:prstClr val="black"/>
                </a:solidFill>
                <a:latin typeface="Calibri" panose="020F0502020204030204" pitchFamily="34" charset="0"/>
                <a:cs typeface="Times New Roman" panose="02020603050405020304" pitchFamily="18" charset="0"/>
              </a:rPr>
              <a:t>approximately 750 purchase orders for privately leased space annually, </a:t>
            </a:r>
            <a:r>
              <a:rPr lang="en-US" sz="2000" dirty="0" smtClean="0">
                <a:solidFill>
                  <a:prstClr val="black"/>
                </a:solidFill>
                <a:latin typeface="Calibri" panose="020F0502020204030204" pitchFamily="34" charset="0"/>
                <a:cs typeface="Times New Roman" panose="02020603050405020304" pitchFamily="18" charset="0"/>
              </a:rPr>
              <a:t>totaling </a:t>
            </a:r>
            <a:r>
              <a:rPr lang="en-US" sz="2000" dirty="0">
                <a:solidFill>
                  <a:prstClr val="black"/>
                </a:solidFill>
                <a:latin typeface="Calibri" panose="020F0502020204030204" pitchFamily="34" charset="0"/>
                <a:cs typeface="Times New Roman" panose="02020603050405020304" pitchFamily="18" charset="0"/>
              </a:rPr>
              <a:t>approximately </a:t>
            </a:r>
            <a:r>
              <a:rPr lang="en-US" sz="2000" dirty="0">
                <a:solidFill>
                  <a:prstClr val="black"/>
                </a:solidFill>
                <a:latin typeface="Calibri" panose="020F0502020204030204" pitchFamily="34" charset="0"/>
              </a:rPr>
              <a:t>$34 million.</a:t>
            </a:r>
            <a:endParaRPr lang="en-US" sz="2000" dirty="0">
              <a:solidFill>
                <a:prstClr val="black"/>
              </a:solidFill>
              <a:latin typeface="Calibri" panose="020F0502020204030204" pitchFamily="34" charset="0"/>
              <a:cs typeface="Times New Roman" panose="02020603050405020304" pitchFamily="18" charset="0"/>
            </a:endParaRPr>
          </a:p>
          <a:p>
            <a:pPr lvl="1">
              <a:spcBef>
                <a:spcPts val="600"/>
              </a:spcBef>
              <a:buFont typeface="Calibri" panose="020F0502020204030204" pitchFamily="34" charset="0"/>
              <a:buChar char="–"/>
            </a:pPr>
            <a:r>
              <a:rPr lang="en-US" sz="2000" dirty="0">
                <a:solidFill>
                  <a:prstClr val="black"/>
                </a:solidFill>
                <a:latin typeface="Calibri" panose="020F0502020204030204" pitchFamily="34" charset="0"/>
                <a:cs typeface="Times New Roman" panose="02020603050405020304" pitchFamily="18" charset="0"/>
              </a:rPr>
              <a:t>Lease agreement renewal contracts.</a:t>
            </a:r>
          </a:p>
          <a:p>
            <a:pPr marL="341313" lvl="0" indent="-341313">
              <a:spcBef>
                <a:spcPts val="600"/>
              </a:spcBef>
            </a:pPr>
            <a:r>
              <a:rPr lang="en-US" sz="2000" dirty="0">
                <a:solidFill>
                  <a:prstClr val="black"/>
                </a:solidFill>
                <a:latin typeface="Calibri" panose="020F0502020204030204" pitchFamily="34" charset="0"/>
                <a:cs typeface="Times New Roman" panose="02020603050405020304" pitchFamily="18" charset="0"/>
              </a:rPr>
              <a:t>Contract amendments.</a:t>
            </a:r>
          </a:p>
          <a:p>
            <a:pPr marL="341313" lvl="0" indent="-341313">
              <a:spcBef>
                <a:spcPts val="600"/>
              </a:spcBef>
            </a:pPr>
            <a:r>
              <a:rPr lang="en-US" sz="2000" dirty="0">
                <a:solidFill>
                  <a:prstClr val="black"/>
                </a:solidFill>
                <a:latin typeface="Calibri" panose="020F0502020204030204" pitchFamily="34" charset="0"/>
                <a:cs typeface="Times New Roman" panose="02020603050405020304" pitchFamily="18" charset="0"/>
              </a:rPr>
              <a:t>Deficiencies and issues.</a:t>
            </a:r>
          </a:p>
          <a:p>
            <a:pPr marL="341313" lvl="0" indent="-341313">
              <a:spcBef>
                <a:spcPts val="600"/>
              </a:spcBef>
            </a:pPr>
            <a:r>
              <a:rPr lang="en-US" sz="2000" dirty="0" smtClean="0">
                <a:solidFill>
                  <a:prstClr val="black"/>
                </a:solidFill>
                <a:latin typeface="Calibri" panose="020F0502020204030204" pitchFamily="34" charset="0"/>
                <a:cs typeface="Times New Roman" panose="02020603050405020304" pitchFamily="18" charset="0"/>
              </a:rPr>
              <a:t>Dispute mediator. </a:t>
            </a:r>
            <a:endParaRPr lang="en-US" sz="2000" dirty="0">
              <a:solidFill>
                <a:prstClr val="black"/>
              </a:solidFill>
              <a:latin typeface="Calibri" panose="020F0502020204030204" pitchFamily="34" charset="0"/>
              <a:cs typeface="Times New Roman" panose="02020603050405020304" pitchFamily="18" charset="0"/>
            </a:endParaRPr>
          </a:p>
        </p:txBody>
      </p:sp>
      <p:sp>
        <p:nvSpPr>
          <p:cNvPr id="9" name="Slide Number Placeholder 8"/>
          <p:cNvSpPr>
            <a:spLocks noGrp="1"/>
          </p:cNvSpPr>
          <p:nvPr>
            <p:ph type="sldNum" sz="quarter" idx="12"/>
          </p:nvPr>
        </p:nvSpPr>
        <p:spPr/>
        <p:txBody>
          <a:bodyPr/>
          <a:lstStyle/>
          <a:p>
            <a:fld id="{4510C127-CB60-4AAD-822D-2049BDE3303E}" type="slidenum">
              <a:rPr lang="en-US" smtClean="0"/>
              <a:t>14</a:t>
            </a:fld>
            <a:endParaRPr lang="en-US" dirty="0"/>
          </a:p>
        </p:txBody>
      </p:sp>
    </p:spTree>
    <p:extLst>
      <p:ext uri="{BB962C8B-B14F-4D97-AF65-F5344CB8AC3E}">
        <p14:creationId xmlns:p14="http://schemas.microsoft.com/office/powerpoint/2010/main" val="3988869028"/>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txBox="1">
            <a:spLocks/>
          </p:cNvSpPr>
          <p:nvPr/>
        </p:nvSpPr>
        <p:spPr>
          <a:xfrm>
            <a:off x="838200" y="-45244"/>
            <a:ext cx="77724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ysClr val="windowText" lastClr="000000"/>
                </a:solidFill>
                <a:effectLst/>
                <a:uLnTx/>
                <a:uFillTx/>
                <a:latin typeface="Calibri"/>
                <a:ea typeface="+mj-ea"/>
                <a:cs typeface="+mj-cs"/>
              </a:rPr>
              <a:t>Easements</a:t>
            </a:r>
            <a:endParaRPr kumimoji="0" lang="en-US" sz="3200" b="0" i="0" u="none" strike="noStrike" kern="1200" cap="none" spc="0" normalizeH="0" baseline="0" noProof="0" dirty="0">
              <a:ln>
                <a:noFill/>
              </a:ln>
              <a:solidFill>
                <a:sysClr val="windowText" lastClr="000000"/>
              </a:solidFill>
              <a:effectLst/>
              <a:uLnTx/>
              <a:uFillTx/>
              <a:latin typeface="Calibri"/>
              <a:ea typeface="+mj-ea"/>
              <a:cs typeface="+mj-cs"/>
            </a:endParaRPr>
          </a:p>
        </p:txBody>
      </p:sp>
      <p:sp>
        <p:nvSpPr>
          <p:cNvPr id="7" name="Rectangle 3"/>
          <p:cNvSpPr txBox="1">
            <a:spLocks noChangeArrowheads="1"/>
          </p:cNvSpPr>
          <p:nvPr/>
        </p:nvSpPr>
        <p:spPr>
          <a:xfrm>
            <a:off x="736490" y="1112996"/>
            <a:ext cx="7188310" cy="47244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en-US" sz="2000" dirty="0">
                <a:latin typeface="Calibri" panose="020F0502020204030204" pitchFamily="34" charset="0"/>
                <a:cs typeface="Times New Roman" panose="02020603050405020304" pitchFamily="18" charset="0"/>
              </a:rPr>
              <a:t>O.S</a:t>
            </a:r>
            <a:r>
              <a:rPr lang="en-US" sz="2000" dirty="0" smtClean="0">
                <a:latin typeface="Calibri" panose="020F0502020204030204" pitchFamily="34" charset="0"/>
                <a:cs typeface="Times New Roman" panose="02020603050405020304" pitchFamily="18" charset="0"/>
              </a:rPr>
              <a:t>. § 61.322 - </a:t>
            </a:r>
            <a:r>
              <a:rPr lang="en-US" sz="2000" dirty="0">
                <a:latin typeface="Calibri" panose="020F0502020204030204" pitchFamily="34" charset="0"/>
                <a:cs typeface="Times New Roman" panose="02020603050405020304" pitchFamily="18" charset="0"/>
              </a:rPr>
              <a:t>The Director of the Office of Management and Enterprise Services is hereby authorized to grant easements, rights-of-way, and enter into contracts authorizing the construction and maintenance of telephone, electric transmission and distribution lines, railroad lines, telegraph lines and pipelines across any state lands under the management of said director, and all lands set apart for the use and benefit of any state agency, department, or institution including all lands set apart for use of colleges, universities, </a:t>
            </a:r>
            <a:r>
              <a:rPr lang="en-US" sz="2000" dirty="0" smtClean="0">
                <a:latin typeface="Calibri" panose="020F0502020204030204" pitchFamily="34" charset="0"/>
                <a:cs typeface="Times New Roman" panose="02020603050405020304" pitchFamily="18" charset="0"/>
              </a:rPr>
              <a:t>hospitals </a:t>
            </a:r>
            <a:r>
              <a:rPr lang="en-US" sz="2000" dirty="0">
                <a:latin typeface="Calibri" panose="020F0502020204030204" pitchFamily="34" charset="0"/>
                <a:cs typeface="Times New Roman" panose="02020603050405020304" pitchFamily="18" charset="0"/>
              </a:rPr>
              <a:t>and eleemosynary institutions.</a:t>
            </a:r>
          </a:p>
          <a:p>
            <a:pPr algn="just">
              <a:spcBef>
                <a:spcPts val="600"/>
              </a:spcBef>
            </a:pPr>
            <a:r>
              <a:rPr lang="en-US" sz="2000" dirty="0" smtClean="0">
                <a:latin typeface="Calibri" panose="020F0502020204030204" pitchFamily="34" charset="0"/>
                <a:cs typeface="Times New Roman" panose="02020603050405020304" pitchFamily="18" charset="0"/>
              </a:rPr>
              <a:t>REALS </a:t>
            </a:r>
            <a:r>
              <a:rPr lang="en-US" sz="2000" dirty="0">
                <a:latin typeface="Calibri" panose="020F0502020204030204" pitchFamily="34" charset="0"/>
                <a:cs typeface="Times New Roman" panose="02020603050405020304" pitchFamily="18" charset="0"/>
              </a:rPr>
              <a:t>manages a historical listing of over </a:t>
            </a:r>
            <a:r>
              <a:rPr lang="en-US" sz="2000" dirty="0" smtClean="0">
                <a:latin typeface="Calibri" panose="020F0502020204030204" pitchFamily="34" charset="0"/>
                <a:cs typeface="Times New Roman" panose="02020603050405020304" pitchFamily="18" charset="0"/>
              </a:rPr>
              <a:t>300 </a:t>
            </a:r>
            <a:r>
              <a:rPr lang="en-US" sz="2000" dirty="0">
                <a:latin typeface="Calibri" panose="020F0502020204030204" pitchFamily="34" charset="0"/>
                <a:cs typeface="Times New Roman" panose="02020603050405020304" pitchFamily="18" charset="0"/>
              </a:rPr>
              <a:t>easements for agencies under </a:t>
            </a:r>
            <a:r>
              <a:rPr lang="en-US" sz="2000" dirty="0" smtClean="0">
                <a:latin typeface="Calibri" panose="020F0502020204030204" pitchFamily="34" charset="0"/>
                <a:cs typeface="Times New Roman" panose="02020603050405020304" pitchFamily="18" charset="0"/>
              </a:rPr>
              <a:t>its </a:t>
            </a:r>
            <a:r>
              <a:rPr lang="en-US" sz="2000" dirty="0">
                <a:latin typeface="Calibri" panose="020F0502020204030204" pitchFamily="34" charset="0"/>
                <a:cs typeface="Times New Roman" panose="02020603050405020304" pitchFamily="18" charset="0"/>
              </a:rPr>
              <a:t>authority</a:t>
            </a:r>
            <a:r>
              <a:rPr lang="en-US" sz="2000" dirty="0" smtClean="0">
                <a:latin typeface="Calibri" panose="020F0502020204030204" pitchFamily="34" charset="0"/>
                <a:cs typeface="Times New Roman" panose="02020603050405020304" pitchFamily="18" charset="0"/>
              </a:rPr>
              <a:t>. </a:t>
            </a:r>
          </a:p>
          <a:p>
            <a:pPr algn="just"/>
            <a:r>
              <a:rPr lang="en-US" sz="2000" dirty="0" smtClean="0">
                <a:latin typeface="Calibri" panose="020F0502020204030204" pitchFamily="34" charset="0"/>
                <a:cs typeface="Times New Roman" panose="02020603050405020304" pitchFamily="18" charset="0"/>
              </a:rPr>
              <a:t>Easements </a:t>
            </a:r>
            <a:r>
              <a:rPr lang="en-US" sz="2000" dirty="0">
                <a:latin typeface="Calibri" panose="020F0502020204030204" pitchFamily="34" charset="0"/>
                <a:cs typeface="Times New Roman" panose="02020603050405020304" pitchFamily="18" charset="0"/>
              </a:rPr>
              <a:t>are researched, </a:t>
            </a:r>
            <a:r>
              <a:rPr lang="en-US" sz="2000" dirty="0" smtClean="0">
                <a:latin typeface="Calibri" panose="020F0502020204030204" pitchFamily="34" charset="0"/>
                <a:cs typeface="Times New Roman" panose="02020603050405020304" pitchFamily="18" charset="0"/>
              </a:rPr>
              <a:t>mapped </a:t>
            </a:r>
            <a:r>
              <a:rPr lang="en-US" sz="2000" dirty="0">
                <a:latin typeface="Calibri" panose="020F0502020204030204" pitchFamily="34" charset="0"/>
                <a:cs typeface="Times New Roman" panose="02020603050405020304" pitchFamily="18" charset="0"/>
              </a:rPr>
              <a:t>and processed by the customer service representative assigned to the project. </a:t>
            </a:r>
            <a:endParaRPr lang="en-US" sz="2000" dirty="0" smtClean="0">
              <a:latin typeface="Calibri" panose="020F0502020204030204" pitchFamily="34" charset="0"/>
              <a:cs typeface="Times New Roman" panose="02020603050405020304" pitchFamily="18" charset="0"/>
            </a:endParaRPr>
          </a:p>
          <a:p>
            <a:pPr algn="just"/>
            <a:r>
              <a:rPr lang="en-US" sz="2000" dirty="0" smtClean="0">
                <a:latin typeface="Calibri" panose="020F0502020204030204" pitchFamily="34" charset="0"/>
                <a:cs typeface="Times New Roman" panose="02020603050405020304" pitchFamily="18" charset="0"/>
              </a:rPr>
              <a:t>An </a:t>
            </a:r>
            <a:r>
              <a:rPr lang="en-US" sz="2000" dirty="0">
                <a:latin typeface="Calibri" panose="020F0502020204030204" pitchFamily="34" charset="0"/>
                <a:cs typeface="Times New Roman" panose="02020603050405020304" pitchFamily="18" charset="0"/>
              </a:rPr>
              <a:t>application is requested for all easements and surveys and appraisals are required. </a:t>
            </a:r>
          </a:p>
        </p:txBody>
      </p:sp>
      <p:sp>
        <p:nvSpPr>
          <p:cNvPr id="9" name="Slide Number Placeholder 8"/>
          <p:cNvSpPr>
            <a:spLocks noGrp="1"/>
          </p:cNvSpPr>
          <p:nvPr>
            <p:ph type="sldNum" sz="quarter" idx="12"/>
          </p:nvPr>
        </p:nvSpPr>
        <p:spPr/>
        <p:txBody>
          <a:bodyPr/>
          <a:lstStyle/>
          <a:p>
            <a:fld id="{4510C127-CB60-4AAD-822D-2049BDE3303E}" type="slidenum">
              <a:rPr lang="en-US" smtClean="0"/>
              <a:t>15</a:t>
            </a:fld>
            <a:endParaRPr lang="en-US" dirty="0"/>
          </a:p>
        </p:txBody>
      </p:sp>
    </p:spTree>
    <p:extLst>
      <p:ext uri="{BB962C8B-B14F-4D97-AF65-F5344CB8AC3E}">
        <p14:creationId xmlns:p14="http://schemas.microsoft.com/office/powerpoint/2010/main" val="2976573023"/>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txBox="1">
            <a:spLocks/>
          </p:cNvSpPr>
          <p:nvPr/>
        </p:nvSpPr>
        <p:spPr>
          <a:xfrm>
            <a:off x="685800" y="152400"/>
            <a:ext cx="77724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ysClr val="windowText" lastClr="000000"/>
                </a:solidFill>
                <a:effectLst/>
                <a:uLnTx/>
                <a:uFillTx/>
                <a:latin typeface="Calibri"/>
                <a:ea typeface="+mj-ea"/>
                <a:cs typeface="+mj-cs"/>
              </a:rPr>
              <a:t>Surface Leases</a:t>
            </a:r>
            <a:endParaRPr kumimoji="0" lang="en-US" sz="3200" b="0" i="0" u="none" strike="noStrike" kern="1200" cap="none" spc="0" normalizeH="0" baseline="0" noProof="0" dirty="0">
              <a:ln>
                <a:noFill/>
              </a:ln>
              <a:solidFill>
                <a:sysClr val="windowText" lastClr="000000"/>
              </a:solidFill>
              <a:effectLst/>
              <a:uLnTx/>
              <a:uFillTx/>
              <a:latin typeface="Calibri"/>
              <a:ea typeface="+mj-ea"/>
              <a:cs typeface="+mj-cs"/>
            </a:endParaRPr>
          </a:p>
        </p:txBody>
      </p:sp>
      <p:sp>
        <p:nvSpPr>
          <p:cNvPr id="4" name="TextBox 3"/>
          <p:cNvSpPr txBox="1"/>
          <p:nvPr/>
        </p:nvSpPr>
        <p:spPr>
          <a:xfrm>
            <a:off x="838200" y="1525447"/>
            <a:ext cx="7010400" cy="2554545"/>
          </a:xfrm>
          <a:prstGeom prst="rect">
            <a:avLst/>
          </a:prstGeom>
          <a:noFill/>
        </p:spPr>
        <p:txBody>
          <a:bodyPr wrap="square" rtlCol="0">
            <a:spAutoFit/>
          </a:bodyPr>
          <a:lstStyle/>
          <a:p>
            <a:r>
              <a:rPr lang="en-US" sz="2000" dirty="0" smtClean="0">
                <a:latin typeface="Calibri" panose="020F0502020204030204" pitchFamily="34" charset="0"/>
                <a:cs typeface="Times New Roman" panose="02020603050405020304" pitchFamily="18" charset="0"/>
              </a:rPr>
              <a:t>Title 74 OS 61 § 323. Authority for OMES to temporarily lease surface lands. </a:t>
            </a:r>
          </a:p>
          <a:p>
            <a:pPr marL="341313" indent="-341313">
              <a:spcBef>
                <a:spcPts val="1200"/>
              </a:spcBef>
              <a:buFont typeface="Arial" panose="020B0604020202020204" pitchFamily="34" charset="0"/>
              <a:buChar char="•"/>
            </a:pPr>
            <a:r>
              <a:rPr lang="en-US" sz="2000" dirty="0" smtClean="0">
                <a:latin typeface="Calibri" panose="020F0502020204030204" pitchFamily="34" charset="0"/>
                <a:cs typeface="Times New Roman" panose="02020603050405020304" pitchFamily="18" charset="0"/>
              </a:rPr>
              <a:t>REALS manages over 3,400 acres of surface-leased land for the state agencies under its authority. </a:t>
            </a:r>
          </a:p>
          <a:p>
            <a:pPr marL="342900" indent="-342900">
              <a:spcBef>
                <a:spcPts val="600"/>
              </a:spcBef>
              <a:buFont typeface="Arial" panose="020B0604020202020204" pitchFamily="34" charset="0"/>
              <a:buChar char="•"/>
            </a:pPr>
            <a:r>
              <a:rPr lang="en-US" sz="2000" dirty="0" smtClean="0">
                <a:latin typeface="Calibri" panose="020F0502020204030204" pitchFamily="34" charset="0"/>
                <a:cs typeface="Times New Roman" panose="02020603050405020304" pitchFamily="18" charset="0"/>
              </a:rPr>
              <a:t> A customer service representative is assigned to oversee the project throughout the entire process. </a:t>
            </a:r>
          </a:p>
          <a:p>
            <a:pPr marL="342900" indent="-342900">
              <a:spcBef>
                <a:spcPts val="600"/>
              </a:spcBef>
              <a:buFont typeface="Arial" panose="020B0604020202020204" pitchFamily="34" charset="0"/>
              <a:buChar char="•"/>
            </a:pPr>
            <a:r>
              <a:rPr lang="en-US" sz="2000" dirty="0" smtClean="0">
                <a:latin typeface="Calibri" panose="020F0502020204030204" pitchFamily="34" charset="0"/>
                <a:cs typeface="Times New Roman" panose="02020603050405020304" pitchFamily="18" charset="0"/>
              </a:rPr>
              <a:t> Surface leases are leased through sealed bid auction. </a:t>
            </a:r>
            <a:endParaRPr lang="en-US" sz="2000" dirty="0">
              <a:latin typeface="Calibri" panose="020F0502020204030204" pitchFamily="34" charset="0"/>
              <a:cs typeface="Times New Roman" panose="02020603050405020304" pitchFamily="18" charset="0"/>
            </a:endParaRPr>
          </a:p>
        </p:txBody>
      </p:sp>
      <p:sp>
        <p:nvSpPr>
          <p:cNvPr id="9" name="Slide Number Placeholder 8"/>
          <p:cNvSpPr>
            <a:spLocks noGrp="1"/>
          </p:cNvSpPr>
          <p:nvPr>
            <p:ph type="sldNum" sz="quarter" idx="12"/>
          </p:nvPr>
        </p:nvSpPr>
        <p:spPr/>
        <p:txBody>
          <a:bodyPr/>
          <a:lstStyle/>
          <a:p>
            <a:fld id="{4510C127-CB60-4AAD-822D-2049BDE3303E}" type="slidenum">
              <a:rPr lang="en-US" smtClean="0"/>
              <a:t>16</a:t>
            </a:fld>
            <a:endParaRPr lang="en-US" dirty="0"/>
          </a:p>
        </p:txBody>
      </p:sp>
    </p:spTree>
    <p:extLst>
      <p:ext uri="{BB962C8B-B14F-4D97-AF65-F5344CB8AC3E}">
        <p14:creationId xmlns:p14="http://schemas.microsoft.com/office/powerpoint/2010/main" val="3397072608"/>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txBox="1">
            <a:spLocks/>
          </p:cNvSpPr>
          <p:nvPr/>
        </p:nvSpPr>
        <p:spPr>
          <a:xfrm>
            <a:off x="685800" y="152400"/>
            <a:ext cx="77724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ysClr val="windowText" lastClr="000000"/>
                </a:solidFill>
                <a:effectLst/>
                <a:uLnTx/>
                <a:uFillTx/>
                <a:latin typeface="Calibri"/>
                <a:ea typeface="+mj-ea"/>
                <a:cs typeface="+mj-cs"/>
              </a:rPr>
              <a:t>Mineral Interests</a:t>
            </a:r>
            <a:endParaRPr kumimoji="0" lang="en-US" sz="3200" b="0" i="0" u="none" strike="noStrike" kern="1200" cap="none" spc="0" normalizeH="0" baseline="0" noProof="0" dirty="0">
              <a:ln>
                <a:noFill/>
              </a:ln>
              <a:solidFill>
                <a:sysClr val="windowText" lastClr="000000"/>
              </a:solidFill>
              <a:effectLst/>
              <a:uLnTx/>
              <a:uFillTx/>
              <a:latin typeface="Calibri"/>
              <a:ea typeface="+mj-ea"/>
              <a:cs typeface="+mj-cs"/>
            </a:endParaRPr>
          </a:p>
        </p:txBody>
      </p:sp>
      <p:sp>
        <p:nvSpPr>
          <p:cNvPr id="5" name="TextBox 4"/>
          <p:cNvSpPr txBox="1"/>
          <p:nvPr/>
        </p:nvSpPr>
        <p:spPr>
          <a:xfrm>
            <a:off x="704222" y="1447800"/>
            <a:ext cx="7220578" cy="3554819"/>
          </a:xfrm>
          <a:prstGeom prst="rect">
            <a:avLst/>
          </a:prstGeom>
          <a:noFill/>
        </p:spPr>
        <p:txBody>
          <a:bodyPr wrap="square" rtlCol="0">
            <a:spAutoFit/>
          </a:bodyPr>
          <a:lstStyle/>
          <a:p>
            <a:pPr marL="342900" indent="-342900">
              <a:spcBef>
                <a:spcPts val="1200"/>
              </a:spcBef>
              <a:buFont typeface="Arial" panose="020B0604020202020204" pitchFamily="34" charset="0"/>
              <a:buChar char="•"/>
            </a:pPr>
            <a:r>
              <a:rPr lang="en-US" sz="2000" dirty="0">
                <a:latin typeface="Calibri" panose="020F0502020204030204" pitchFamily="34" charset="0"/>
                <a:cs typeface="Times New Roman" panose="02020603050405020304" pitchFamily="18" charset="0"/>
              </a:rPr>
              <a:t>OMES approves, </a:t>
            </a:r>
            <a:r>
              <a:rPr lang="en-US" sz="2000" dirty="0" smtClean="0">
                <a:latin typeface="Calibri" panose="020F0502020204030204" pitchFamily="34" charset="0"/>
                <a:cs typeface="Times New Roman" panose="02020603050405020304" pitchFamily="18" charset="0"/>
              </a:rPr>
              <a:t>executes </a:t>
            </a:r>
            <a:r>
              <a:rPr lang="en-US" sz="2000" dirty="0">
                <a:latin typeface="Calibri" panose="020F0502020204030204" pitchFamily="34" charset="0"/>
                <a:cs typeface="Times New Roman" panose="02020603050405020304" pitchFamily="18" charset="0"/>
              </a:rPr>
              <a:t>and records the </a:t>
            </a:r>
            <a:r>
              <a:rPr lang="en-US" sz="2000" dirty="0" smtClean="0">
                <a:latin typeface="Calibri" panose="020F0502020204030204" pitchFamily="34" charset="0"/>
                <a:cs typeface="Times New Roman" panose="02020603050405020304" pitchFamily="18" charset="0"/>
              </a:rPr>
              <a:t>mineral agreements </a:t>
            </a:r>
            <a:r>
              <a:rPr lang="en-US" sz="2000" dirty="0">
                <a:latin typeface="Calibri" panose="020F0502020204030204" pitchFamily="34" charset="0"/>
                <a:cs typeface="Times New Roman" panose="02020603050405020304" pitchFamily="18" charset="0"/>
              </a:rPr>
              <a:t>along with managing the process for easements, right-of-way agreements, surface leases and </a:t>
            </a:r>
            <a:r>
              <a:rPr lang="en-US" sz="2000" dirty="0" smtClean="0">
                <a:latin typeface="Calibri" panose="020F0502020204030204" pitchFamily="34" charset="0"/>
                <a:cs typeface="Times New Roman" panose="02020603050405020304" pitchFamily="18" charset="0"/>
              </a:rPr>
              <a:t>right-of-entry </a:t>
            </a:r>
            <a:r>
              <a:rPr lang="en-US" sz="2000" dirty="0">
                <a:latin typeface="Calibri" panose="020F0502020204030204" pitchFamily="34" charset="0"/>
                <a:cs typeface="Times New Roman" panose="02020603050405020304" pitchFamily="18" charset="0"/>
              </a:rPr>
              <a:t>permits for oil and gas pipelines and </a:t>
            </a:r>
            <a:r>
              <a:rPr lang="en-US" sz="2000" dirty="0" smtClean="0">
                <a:latin typeface="Calibri" panose="020F0502020204030204" pitchFamily="34" charset="0"/>
                <a:cs typeface="Times New Roman" panose="02020603050405020304" pitchFamily="18" charset="0"/>
              </a:rPr>
              <a:t>remediation activities.</a:t>
            </a:r>
          </a:p>
          <a:p>
            <a:pPr marL="342900" indent="-342900">
              <a:spcBef>
                <a:spcPts val="1200"/>
              </a:spcBef>
              <a:buFont typeface="Arial" panose="020B0604020202020204" pitchFamily="34" charset="0"/>
              <a:buChar char="•"/>
            </a:pPr>
            <a:r>
              <a:rPr lang="en-US" sz="2000" dirty="0" smtClean="0">
                <a:latin typeface="Calibri" panose="020F0502020204030204" pitchFamily="34" charset="0"/>
                <a:cs typeface="Times New Roman" panose="02020603050405020304" pitchFamily="18" charset="0"/>
              </a:rPr>
              <a:t>OMES </a:t>
            </a:r>
            <a:r>
              <a:rPr lang="en-US" sz="2000" dirty="0">
                <a:latin typeface="Calibri" panose="020F0502020204030204" pitchFamily="34" charset="0"/>
                <a:cs typeface="Times New Roman" panose="02020603050405020304" pitchFamily="18" charset="0"/>
              </a:rPr>
              <a:t>currently holds an Interagency Agreement with the Commissioners of the Land Office for the management of the mineral interests under its authority</a:t>
            </a:r>
            <a:r>
              <a:rPr lang="en-US" sz="2000" dirty="0" smtClean="0">
                <a:latin typeface="Calibri" panose="020F0502020204030204" pitchFamily="34" charset="0"/>
                <a:cs typeface="Times New Roman" panose="02020603050405020304" pitchFamily="18" charset="0"/>
              </a:rPr>
              <a:t>.</a:t>
            </a:r>
          </a:p>
          <a:p>
            <a:pPr marL="342900" indent="-342900">
              <a:spcBef>
                <a:spcPts val="1200"/>
              </a:spcBef>
              <a:buFont typeface="Arial" panose="020B0604020202020204" pitchFamily="34" charset="0"/>
              <a:buChar char="•"/>
            </a:pPr>
            <a:r>
              <a:rPr lang="en-US" sz="2000" dirty="0" smtClean="0">
                <a:latin typeface="Calibri" panose="020F0502020204030204" pitchFamily="34" charset="0"/>
                <a:cs typeface="Times New Roman" panose="02020603050405020304" pitchFamily="18" charset="0"/>
              </a:rPr>
              <a:t>OMES </a:t>
            </a:r>
            <a:r>
              <a:rPr lang="en-US" sz="2000" dirty="0">
                <a:latin typeface="Calibri" panose="020F0502020204030204" pitchFamily="34" charset="0"/>
                <a:cs typeface="Times New Roman" panose="02020603050405020304" pitchFamily="18" charset="0"/>
              </a:rPr>
              <a:t>approves, </a:t>
            </a:r>
            <a:r>
              <a:rPr lang="en-US" sz="2000" dirty="0" smtClean="0">
                <a:latin typeface="Calibri" panose="020F0502020204030204" pitchFamily="34" charset="0"/>
                <a:cs typeface="Times New Roman" panose="02020603050405020304" pitchFamily="18" charset="0"/>
              </a:rPr>
              <a:t>signs </a:t>
            </a:r>
            <a:r>
              <a:rPr lang="en-US" sz="2000" dirty="0">
                <a:latin typeface="Calibri" panose="020F0502020204030204" pitchFamily="34" charset="0"/>
                <a:cs typeface="Times New Roman" panose="02020603050405020304" pitchFamily="18" charset="0"/>
              </a:rPr>
              <a:t>and records the </a:t>
            </a:r>
            <a:r>
              <a:rPr lang="en-US" sz="2000" dirty="0" smtClean="0">
                <a:latin typeface="Calibri" panose="020F0502020204030204" pitchFamily="34" charset="0"/>
                <a:cs typeface="Times New Roman" panose="02020603050405020304" pitchFamily="18" charset="0"/>
              </a:rPr>
              <a:t>oil </a:t>
            </a:r>
            <a:r>
              <a:rPr lang="en-US" sz="2000" dirty="0">
                <a:latin typeface="Calibri" panose="020F0502020204030204" pitchFamily="34" charset="0"/>
                <a:cs typeface="Times New Roman" panose="02020603050405020304" pitchFamily="18" charset="0"/>
              </a:rPr>
              <a:t>and </a:t>
            </a:r>
            <a:r>
              <a:rPr lang="en-US" sz="2000" dirty="0" smtClean="0">
                <a:latin typeface="Calibri" panose="020F0502020204030204" pitchFamily="34" charset="0"/>
                <a:cs typeface="Times New Roman" panose="02020603050405020304" pitchFamily="18" charset="0"/>
              </a:rPr>
              <a:t>gas leases </a:t>
            </a:r>
            <a:r>
              <a:rPr lang="en-US" sz="2000" dirty="0">
                <a:latin typeface="Calibri" panose="020F0502020204030204" pitchFamily="34" charset="0"/>
                <a:cs typeface="Times New Roman" panose="02020603050405020304" pitchFamily="18" charset="0"/>
              </a:rPr>
              <a:t>and </a:t>
            </a:r>
            <a:r>
              <a:rPr lang="en-US" sz="2000" dirty="0" smtClean="0">
                <a:latin typeface="Calibri" panose="020F0502020204030204" pitchFamily="34" charset="0"/>
                <a:cs typeface="Times New Roman" panose="02020603050405020304" pitchFamily="18" charset="0"/>
              </a:rPr>
              <a:t>seismic testing permits</a:t>
            </a:r>
            <a:r>
              <a:rPr lang="en-US" sz="2000" dirty="0">
                <a:latin typeface="Calibri" panose="020F0502020204030204" pitchFamily="34" charset="0"/>
                <a:cs typeface="Times New Roman" panose="02020603050405020304" pitchFamily="18" charset="0"/>
              </a:rPr>
              <a:t>.</a:t>
            </a:r>
          </a:p>
          <a:p>
            <a:pPr>
              <a:spcBef>
                <a:spcPts val="600"/>
              </a:spcBef>
            </a:pPr>
            <a:endParaRPr lang="en-US" sz="2000" dirty="0">
              <a:latin typeface="Calibri" panose="020F0502020204030204" pitchFamily="34" charset="0"/>
              <a:cs typeface="Times New Roman" panose="02020603050405020304" pitchFamily="18" charset="0"/>
            </a:endParaRPr>
          </a:p>
        </p:txBody>
      </p:sp>
      <p:sp>
        <p:nvSpPr>
          <p:cNvPr id="9" name="Slide Number Placeholder 7"/>
          <p:cNvSpPr>
            <a:spLocks noGrp="1"/>
          </p:cNvSpPr>
          <p:nvPr>
            <p:ph type="sldNum" sz="quarter" idx="12"/>
          </p:nvPr>
        </p:nvSpPr>
        <p:spPr>
          <a:xfrm>
            <a:off x="3581400" y="6492875"/>
            <a:ext cx="2133600" cy="365125"/>
          </a:xfrm>
        </p:spPr>
        <p:txBody>
          <a:bodyPr/>
          <a:lstStyle/>
          <a:p>
            <a:fld id="{87CB595B-D120-4387-B867-66D495EF7EBD}" type="slidenum">
              <a:rPr lang="en-US" smtClean="0">
                <a:latin typeface="Calibri" panose="020F0502020204030204" pitchFamily="34" charset="0"/>
              </a:rPr>
              <a:pPr/>
              <a:t>17</a:t>
            </a:fld>
            <a:endParaRPr lang="en-US" dirty="0">
              <a:latin typeface="Calibri" panose="020F0502020204030204" pitchFamily="34" charset="0"/>
            </a:endParaRPr>
          </a:p>
        </p:txBody>
      </p:sp>
    </p:spTree>
    <p:extLst>
      <p:ext uri="{BB962C8B-B14F-4D97-AF65-F5344CB8AC3E}">
        <p14:creationId xmlns:p14="http://schemas.microsoft.com/office/powerpoint/2010/main" val="3811692976"/>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2000" y="914400"/>
            <a:ext cx="7162800" cy="5029200"/>
          </a:xfrm>
        </p:spPr>
        <p:txBody>
          <a:bodyPr>
            <a:noAutofit/>
          </a:bodyPr>
          <a:lstStyle/>
          <a:p>
            <a:pPr algn="l">
              <a:spcBef>
                <a:spcPts val="600"/>
              </a:spcBef>
            </a:pPr>
            <a:r>
              <a:rPr lang="en-US" sz="2000" dirty="0" smtClean="0">
                <a:solidFill>
                  <a:schemeClr val="tx1"/>
                </a:solidFill>
                <a:latin typeface="+mj-lt"/>
                <a:cs typeface="Times New Roman" panose="02020603050405020304" pitchFamily="18" charset="0"/>
              </a:rPr>
              <a:t>Title 74 O.S. 61 § 61-327 – Unless </a:t>
            </a:r>
            <a:r>
              <a:rPr lang="en-US" sz="2000" dirty="0">
                <a:solidFill>
                  <a:schemeClr val="tx1"/>
                </a:solidFill>
                <a:latin typeface="+mj-lt"/>
                <a:cs typeface="Times New Roman" panose="02020603050405020304" pitchFamily="18" charset="0"/>
              </a:rPr>
              <a:t>procedures for state agency real property transactions are otherwise specifically provided by for law, no state agency shall sell, lease, exchange, or otherwise dispose of such real property subject to its jurisdiction, or lease, purchase or otherwise acquire real property subject to its jurisdiction, except as provided for in this section.  As used in this section, </a:t>
            </a:r>
            <a:r>
              <a:rPr lang="en-US" sz="2000" dirty="0" smtClean="0">
                <a:solidFill>
                  <a:schemeClr val="tx1"/>
                </a:solidFill>
                <a:latin typeface="+mj-lt"/>
                <a:cs typeface="Times New Roman" panose="02020603050405020304" pitchFamily="18" charset="0"/>
              </a:rPr>
              <a:t>state agency </a:t>
            </a:r>
            <a:r>
              <a:rPr lang="en-US" sz="2000" dirty="0">
                <a:solidFill>
                  <a:schemeClr val="tx1"/>
                </a:solidFill>
                <a:latin typeface="+mj-lt"/>
                <a:cs typeface="Times New Roman" panose="02020603050405020304" pitchFamily="18" charset="0"/>
              </a:rPr>
              <a:t>means any department, board, commission, institution, agency or entity of state </a:t>
            </a:r>
            <a:r>
              <a:rPr lang="en-US" sz="2000" dirty="0" smtClean="0">
                <a:solidFill>
                  <a:schemeClr val="tx1"/>
                </a:solidFill>
                <a:latin typeface="+mj-lt"/>
                <a:cs typeface="Times New Roman" panose="02020603050405020304" pitchFamily="18" charset="0"/>
              </a:rPr>
              <a:t>government.</a:t>
            </a:r>
          </a:p>
          <a:p>
            <a:pPr marL="342900" indent="-342900" algn="l">
              <a:spcBef>
                <a:spcPts val="0"/>
              </a:spcBef>
              <a:buFont typeface="Arial" panose="020B0604020202020204" pitchFamily="34" charset="0"/>
              <a:buChar char="•"/>
            </a:pPr>
            <a:r>
              <a:rPr lang="en-US" sz="2000" dirty="0" smtClean="0">
                <a:solidFill>
                  <a:schemeClr val="tx1"/>
                </a:solidFill>
                <a:latin typeface="+mj-lt"/>
                <a:cs typeface="Times New Roman" panose="02020603050405020304" pitchFamily="18" charset="0"/>
              </a:rPr>
              <a:t>Ensure space acquisition is consistent with rules on space allocation, as appropriate. </a:t>
            </a:r>
          </a:p>
          <a:p>
            <a:pPr marL="342900" indent="-342900" algn="l">
              <a:spcBef>
                <a:spcPts val="0"/>
              </a:spcBef>
              <a:buFont typeface="Arial" panose="020B0604020202020204" pitchFamily="34" charset="0"/>
              <a:buChar char="•"/>
            </a:pPr>
            <a:r>
              <a:rPr lang="en-US" sz="2000" dirty="0" smtClean="0">
                <a:solidFill>
                  <a:schemeClr val="tx1"/>
                </a:solidFill>
                <a:latin typeface="+mj-lt"/>
                <a:cs typeface="Times New Roman" panose="02020603050405020304" pitchFamily="18" charset="0"/>
              </a:rPr>
              <a:t>Analyze request for purchase and recommend Long Range Capital Planning Commission(LRCPC) review, as needed.</a:t>
            </a:r>
          </a:p>
          <a:p>
            <a:pPr marL="342900" indent="-342900" algn="l">
              <a:spcBef>
                <a:spcPts val="0"/>
              </a:spcBef>
              <a:buFont typeface="Arial" panose="020B0604020202020204" pitchFamily="34" charset="0"/>
              <a:buChar char="•"/>
            </a:pPr>
            <a:r>
              <a:rPr lang="en-US" sz="2000" dirty="0" smtClean="0">
                <a:solidFill>
                  <a:schemeClr val="tx1"/>
                </a:solidFill>
                <a:latin typeface="+mj-lt"/>
                <a:cs typeface="Times New Roman" panose="02020603050405020304" pitchFamily="18" charset="0"/>
              </a:rPr>
              <a:t>Evaluate property for appropriateness and identify additional properties for consideration as needed. </a:t>
            </a:r>
          </a:p>
          <a:p>
            <a:pPr marL="574675" indent="-342900" algn="l">
              <a:spcBef>
                <a:spcPts val="0"/>
              </a:spcBef>
              <a:buFont typeface="Calibri" panose="020F0502020204030204" pitchFamily="34" charset="0"/>
              <a:buChar char="–"/>
            </a:pPr>
            <a:r>
              <a:rPr lang="en-US" sz="2000" dirty="0" smtClean="0">
                <a:solidFill>
                  <a:schemeClr val="tx1"/>
                </a:solidFill>
                <a:latin typeface="+mj-lt"/>
                <a:cs typeface="Times New Roman" panose="02020603050405020304" pitchFamily="18" charset="0"/>
              </a:rPr>
              <a:t>Negotiate or assist with negotiation of contract.</a:t>
            </a:r>
          </a:p>
          <a:p>
            <a:pPr marL="574675" indent="-342900" algn="l">
              <a:spcBef>
                <a:spcPts val="0"/>
              </a:spcBef>
              <a:buFont typeface="Calibri" panose="020F0502020204030204" pitchFamily="34" charset="0"/>
              <a:buChar char="–"/>
            </a:pPr>
            <a:r>
              <a:rPr lang="en-US" sz="2000" dirty="0" smtClean="0">
                <a:solidFill>
                  <a:schemeClr val="tx1"/>
                </a:solidFill>
                <a:latin typeface="+mj-lt"/>
                <a:cs typeface="Times New Roman" panose="02020603050405020304" pitchFamily="18" charset="0"/>
              </a:rPr>
              <a:t>Facilitate closing process.</a:t>
            </a:r>
            <a:endParaRPr lang="en-US" sz="2000" dirty="0" smtClean="0">
              <a:solidFill>
                <a:schemeClr val="tx1"/>
              </a:solidFill>
              <a:latin typeface="+mj-lt"/>
            </a:endParaRPr>
          </a:p>
        </p:txBody>
      </p:sp>
      <p:sp>
        <p:nvSpPr>
          <p:cNvPr id="5" name="Title 1"/>
          <p:cNvSpPr txBox="1">
            <a:spLocks/>
          </p:cNvSpPr>
          <p:nvPr/>
        </p:nvSpPr>
        <p:spPr>
          <a:xfrm>
            <a:off x="533400" y="0"/>
            <a:ext cx="8610600" cy="914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ysClr val="windowText" lastClr="000000"/>
                </a:solidFill>
                <a:effectLst/>
                <a:uLnTx/>
                <a:uFillTx/>
                <a:latin typeface="Calibri"/>
                <a:ea typeface="+mj-ea"/>
                <a:cs typeface="+mj-cs"/>
              </a:rPr>
              <a:t>Real Property Acquisition</a:t>
            </a:r>
            <a:r>
              <a:rPr kumimoji="0" lang="en-US" sz="3200" b="0" i="0" u="none" strike="noStrike" kern="1200" cap="none" spc="0" normalizeH="0" noProof="0" dirty="0" smtClean="0">
                <a:ln>
                  <a:noFill/>
                </a:ln>
                <a:solidFill>
                  <a:sysClr val="windowText" lastClr="000000"/>
                </a:solidFill>
                <a:effectLst/>
                <a:uLnTx/>
                <a:uFillTx/>
                <a:latin typeface="Calibri"/>
                <a:ea typeface="+mj-ea"/>
                <a:cs typeface="+mj-cs"/>
              </a:rPr>
              <a:t> Services</a:t>
            </a:r>
            <a:endParaRPr kumimoji="0" lang="en-US" sz="3200" b="0" i="0" u="none" strike="noStrike" kern="1200" cap="none" spc="0" normalizeH="0" baseline="0" noProof="0" dirty="0">
              <a:ln>
                <a:noFill/>
              </a:ln>
              <a:solidFill>
                <a:sysClr val="windowText" lastClr="000000"/>
              </a:solidFill>
              <a:effectLst/>
              <a:uLnTx/>
              <a:uFillTx/>
              <a:latin typeface="Calibri"/>
              <a:ea typeface="+mj-ea"/>
              <a:cs typeface="+mj-cs"/>
            </a:endParaRPr>
          </a:p>
        </p:txBody>
      </p:sp>
      <p:sp>
        <p:nvSpPr>
          <p:cNvPr id="8" name="Slide Number Placeholder 7"/>
          <p:cNvSpPr>
            <a:spLocks noGrp="1"/>
          </p:cNvSpPr>
          <p:nvPr>
            <p:ph type="sldNum" sz="quarter" idx="12"/>
          </p:nvPr>
        </p:nvSpPr>
        <p:spPr/>
        <p:txBody>
          <a:bodyPr/>
          <a:lstStyle/>
          <a:p>
            <a:fld id="{87CB595B-D120-4387-B867-66D495EF7EBD}" type="slidenum">
              <a:rPr lang="en-US" smtClean="0"/>
              <a:pPr/>
              <a:t>18</a:t>
            </a:fld>
            <a:endParaRPr lang="en-US" dirty="0"/>
          </a:p>
        </p:txBody>
      </p:sp>
    </p:spTree>
    <p:extLst>
      <p:ext uri="{BB962C8B-B14F-4D97-AF65-F5344CB8AC3E}">
        <p14:creationId xmlns:p14="http://schemas.microsoft.com/office/powerpoint/2010/main" val="283388308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txBox="1">
            <a:spLocks/>
          </p:cNvSpPr>
          <p:nvPr/>
        </p:nvSpPr>
        <p:spPr>
          <a:xfrm>
            <a:off x="685800" y="152400"/>
            <a:ext cx="77724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ysClr val="windowText" lastClr="000000"/>
                </a:solidFill>
                <a:effectLst/>
                <a:uLnTx/>
                <a:uFillTx/>
                <a:latin typeface="Calibri"/>
                <a:ea typeface="+mj-ea"/>
                <a:cs typeface="+mj-cs"/>
              </a:rPr>
              <a:t>Contract Real Estate and</a:t>
            </a:r>
            <a:br>
              <a:rPr kumimoji="0" lang="en-US" sz="3200" b="0" i="0" u="none" strike="noStrike" kern="1200" cap="none" spc="0" normalizeH="0" baseline="0" noProof="0" dirty="0" smtClean="0">
                <a:ln>
                  <a:noFill/>
                </a:ln>
                <a:solidFill>
                  <a:sysClr val="windowText" lastClr="000000"/>
                </a:solidFill>
                <a:effectLst/>
                <a:uLnTx/>
                <a:uFillTx/>
                <a:latin typeface="Calibri"/>
                <a:ea typeface="+mj-ea"/>
                <a:cs typeface="+mj-cs"/>
              </a:rPr>
            </a:br>
            <a:r>
              <a:rPr kumimoji="0" lang="en-US" sz="3200" b="0" i="0" u="none" strike="noStrike" kern="1200" cap="none" spc="0" normalizeH="0" baseline="0" noProof="0" dirty="0" smtClean="0">
                <a:ln>
                  <a:noFill/>
                </a:ln>
                <a:solidFill>
                  <a:sysClr val="windowText" lastClr="000000"/>
                </a:solidFill>
                <a:effectLst/>
                <a:uLnTx/>
                <a:uFillTx/>
                <a:latin typeface="Calibri"/>
                <a:ea typeface="+mj-ea"/>
                <a:cs typeface="+mj-cs"/>
              </a:rPr>
              <a:t>Leasing</a:t>
            </a:r>
            <a:r>
              <a:rPr kumimoji="0" lang="en-US" sz="3200" b="0" i="0" u="none" strike="noStrike" kern="1200" cap="none" spc="0" normalizeH="0" noProof="0" dirty="0" smtClean="0">
                <a:ln>
                  <a:noFill/>
                </a:ln>
                <a:solidFill>
                  <a:sysClr val="windowText" lastClr="000000"/>
                </a:solidFill>
                <a:effectLst/>
                <a:uLnTx/>
                <a:uFillTx/>
                <a:latin typeface="Calibri"/>
                <a:ea typeface="+mj-ea"/>
                <a:cs typeface="+mj-cs"/>
              </a:rPr>
              <a:t> Services</a:t>
            </a:r>
            <a:endParaRPr kumimoji="0" lang="en-US" sz="3200" b="0" i="0" u="none" strike="noStrike" kern="1200" cap="none" spc="0" normalizeH="0" baseline="0" noProof="0" dirty="0">
              <a:ln>
                <a:noFill/>
              </a:ln>
              <a:solidFill>
                <a:sysClr val="windowText" lastClr="000000"/>
              </a:solidFill>
              <a:effectLst/>
              <a:uLnTx/>
              <a:uFillTx/>
              <a:latin typeface="Calibri"/>
              <a:ea typeface="+mj-ea"/>
              <a:cs typeface="+mj-cs"/>
            </a:endParaRPr>
          </a:p>
        </p:txBody>
      </p:sp>
      <p:sp>
        <p:nvSpPr>
          <p:cNvPr id="7" name="Content Placeholder 2"/>
          <p:cNvSpPr txBox="1">
            <a:spLocks/>
          </p:cNvSpPr>
          <p:nvPr/>
        </p:nvSpPr>
        <p:spPr>
          <a:xfrm>
            <a:off x="838200" y="1524001"/>
            <a:ext cx="6553200" cy="4419600"/>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10000"/>
              </a:lnSpc>
              <a:spcBef>
                <a:spcPts val="0"/>
              </a:spcBef>
              <a:buNone/>
              <a:defRPr/>
            </a:pPr>
            <a:r>
              <a:rPr lang="en-US" sz="2200" dirty="0">
                <a:solidFill>
                  <a:sysClr val="windowText" lastClr="000000"/>
                </a:solidFill>
                <a:latin typeface="Calibri"/>
              </a:rPr>
              <a:t>Melissa Milburn   </a:t>
            </a:r>
          </a:p>
          <a:p>
            <a:pPr marL="0" lvl="0" indent="0">
              <a:lnSpc>
                <a:spcPct val="110000"/>
              </a:lnSpc>
              <a:spcBef>
                <a:spcPts val="0"/>
              </a:spcBef>
              <a:buNone/>
              <a:defRPr/>
            </a:pPr>
            <a:r>
              <a:rPr lang="en-US" sz="2200" dirty="0">
                <a:solidFill>
                  <a:sysClr val="windowText" lastClr="000000"/>
                </a:solidFill>
                <a:latin typeface="Calibri"/>
                <a:hlinkClick r:id="rId2"/>
              </a:rPr>
              <a:t>Melissa.Milburn@omes.ok.gov</a:t>
            </a:r>
            <a:r>
              <a:rPr lang="en-US" sz="2200" dirty="0">
                <a:solidFill>
                  <a:sysClr val="windowText" lastClr="000000"/>
                </a:solidFill>
                <a:latin typeface="Calibri"/>
              </a:rPr>
              <a:t>  </a:t>
            </a:r>
          </a:p>
          <a:p>
            <a:pPr marL="0" lvl="0" indent="0">
              <a:lnSpc>
                <a:spcPct val="110000"/>
              </a:lnSpc>
              <a:spcBef>
                <a:spcPts val="0"/>
              </a:spcBef>
              <a:buNone/>
              <a:defRPr/>
            </a:pPr>
            <a:r>
              <a:rPr lang="en-US" sz="2200" dirty="0">
                <a:solidFill>
                  <a:sysClr val="windowText" lastClr="000000"/>
                </a:solidFill>
                <a:latin typeface="Calibri"/>
              </a:rPr>
              <a:t>Director, Real Estate and Leasing Services </a:t>
            </a:r>
          </a:p>
          <a:p>
            <a:pPr lvl="0">
              <a:lnSpc>
                <a:spcPct val="110000"/>
              </a:lnSpc>
              <a:spcBef>
                <a:spcPts val="0"/>
              </a:spcBef>
              <a:buNone/>
              <a:defRPr/>
            </a:pPr>
            <a:r>
              <a:rPr lang="en-US" sz="2200" dirty="0" smtClean="0">
                <a:solidFill>
                  <a:sysClr val="windowText" lastClr="000000"/>
                </a:solidFill>
                <a:latin typeface="Calibri"/>
              </a:rPr>
              <a:t>522-0367</a:t>
            </a:r>
          </a:p>
          <a:p>
            <a:pPr lvl="0">
              <a:lnSpc>
                <a:spcPct val="110000"/>
              </a:lnSpc>
              <a:spcBef>
                <a:spcPts val="0"/>
              </a:spcBef>
              <a:buNone/>
              <a:defRPr/>
            </a:pPr>
            <a:endParaRPr lang="en-US" sz="2200" dirty="0">
              <a:solidFill>
                <a:sysClr val="windowText" lastClr="000000"/>
              </a:solidFill>
              <a:latin typeface="Calibri"/>
            </a:endParaRPr>
          </a:p>
          <a:p>
            <a:pPr marL="0" marR="0" lvl="0" indent="0" algn="l" defTabSz="914400"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en-US" sz="2200" b="0" i="0" u="none" strike="noStrike" kern="1200" cap="none" spc="0" normalizeH="0" baseline="0" noProof="0" dirty="0" smtClean="0">
                <a:ln>
                  <a:noFill/>
                </a:ln>
                <a:solidFill>
                  <a:sysClr val="windowText" lastClr="000000"/>
                </a:solidFill>
                <a:effectLst/>
                <a:uLnTx/>
                <a:uFillTx/>
                <a:latin typeface="Calibri"/>
                <a:ea typeface="+mn-ea"/>
                <a:cs typeface="+mn-cs"/>
              </a:rPr>
              <a:t>Carie Carman  </a:t>
            </a:r>
          </a:p>
          <a:p>
            <a:pPr marL="0" marR="0" lvl="0" indent="0" algn="l" defTabSz="914400"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en-US" sz="2200" b="0" i="0" u="none" strike="noStrike" kern="1200" cap="none" spc="0" normalizeH="0" baseline="0" noProof="0" dirty="0" smtClean="0">
                <a:ln>
                  <a:noFill/>
                </a:ln>
                <a:solidFill>
                  <a:sysClr val="windowText" lastClr="000000"/>
                </a:solidFill>
                <a:effectLst/>
                <a:uLnTx/>
                <a:uFillTx/>
                <a:latin typeface="Calibri"/>
                <a:ea typeface="+mn-ea"/>
                <a:cs typeface="+mn-cs"/>
                <a:hlinkClick r:id="rId3"/>
              </a:rPr>
              <a:t>Carie.Carman@omes.ok.gov</a:t>
            </a:r>
            <a:r>
              <a:rPr kumimoji="0" lang="en-US" sz="2200" b="0" i="0" u="none" strike="noStrike" kern="1200" cap="none" spc="0" normalizeH="0" baseline="0" noProof="0" dirty="0" smtClean="0">
                <a:ln>
                  <a:noFill/>
                </a:ln>
                <a:solidFill>
                  <a:sysClr val="windowText" lastClr="000000"/>
                </a:solidFill>
                <a:effectLst/>
                <a:uLnTx/>
                <a:uFillTx/>
                <a:latin typeface="Calibri"/>
                <a:ea typeface="+mn-ea"/>
                <a:cs typeface="+mn-cs"/>
              </a:rPr>
              <a:t>    </a:t>
            </a:r>
          </a:p>
          <a:p>
            <a:pPr marL="0" marR="0" lvl="0" indent="0" algn="l" defTabSz="914400"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en-US" sz="2200" b="0" i="0" u="none" strike="noStrike" kern="1200" cap="none" spc="0" normalizeH="0" baseline="0" noProof="0" dirty="0" smtClean="0">
                <a:ln>
                  <a:noFill/>
                </a:ln>
                <a:solidFill>
                  <a:sysClr val="windowText" lastClr="000000"/>
                </a:solidFill>
                <a:effectLst/>
                <a:uLnTx/>
                <a:uFillTx/>
                <a:latin typeface="Calibri"/>
                <a:ea typeface="+mn-ea"/>
                <a:cs typeface="+mn-cs"/>
              </a:rPr>
              <a:t>Deputy Director </a:t>
            </a:r>
          </a:p>
          <a:p>
            <a:pPr marL="0" marR="0" lvl="0" indent="0" algn="l" defTabSz="914400"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en-US" sz="2200" b="0" i="0" u="none" strike="noStrike" kern="1200" cap="none" spc="0" normalizeH="0" baseline="0" noProof="0" dirty="0" smtClean="0">
                <a:ln>
                  <a:noFill/>
                </a:ln>
                <a:solidFill>
                  <a:sysClr val="windowText" lastClr="000000"/>
                </a:solidFill>
                <a:effectLst/>
                <a:uLnTx/>
                <a:uFillTx/>
                <a:latin typeface="Calibri"/>
                <a:ea typeface="+mn-ea"/>
                <a:cs typeface="+mn-cs"/>
              </a:rPr>
              <a:t>521-6158  </a:t>
            </a:r>
          </a:p>
          <a:p>
            <a:pPr marL="0" marR="0" lvl="0" indent="0" algn="l" defTabSz="914400" rtl="0" eaLnBrk="1" fontAlgn="auto" latinLnBrk="0" hangingPunct="1">
              <a:lnSpc>
                <a:spcPct val="110000"/>
              </a:lnSpc>
              <a:spcBef>
                <a:spcPts val="0"/>
              </a:spcBef>
              <a:spcAft>
                <a:spcPts val="0"/>
              </a:spcAft>
              <a:buClrTx/>
              <a:buSzTx/>
              <a:buFont typeface="Arial" panose="020B0604020202020204" pitchFamily="34" charset="0"/>
              <a:buNone/>
              <a:tabLst/>
              <a:defRPr/>
            </a:pPr>
            <a:endParaRPr kumimoji="0" lang="en-US" sz="2200" b="0" i="0" u="none" strike="noStrike" kern="1200" cap="none" spc="0" normalizeH="0" baseline="0" noProof="0" dirty="0" smtClean="0">
              <a:ln>
                <a:noFill/>
              </a:ln>
              <a:solidFill>
                <a:sysClr val="windowText" lastClr="000000"/>
              </a:solidFill>
              <a:effectLst/>
              <a:uLnTx/>
              <a:uFillTx/>
              <a:latin typeface="Calibri"/>
              <a:ea typeface="+mn-ea"/>
              <a:cs typeface="+mn-cs"/>
            </a:endParaRPr>
          </a:p>
          <a:p>
            <a:pPr marL="0" marR="0" lvl="0" indent="0" algn="l" defTabSz="914400"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en-US" sz="2200" b="0" i="0" u="none" strike="noStrike" kern="1200" cap="none" spc="0" normalizeH="0" baseline="0" noProof="0" dirty="0" smtClean="0">
                <a:ln>
                  <a:noFill/>
                </a:ln>
                <a:solidFill>
                  <a:sysClr val="windowText" lastClr="000000"/>
                </a:solidFill>
                <a:effectLst/>
                <a:uLnTx/>
                <a:uFillTx/>
                <a:latin typeface="Calibri"/>
                <a:ea typeface="+mn-ea"/>
                <a:cs typeface="+mn-cs"/>
              </a:rPr>
              <a:t>Ramona Parker, Real Estate Specialist </a:t>
            </a:r>
          </a:p>
          <a:p>
            <a:pPr marL="0" marR="0" lvl="0" indent="0" algn="l" defTabSz="914400"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en-US" sz="2200" b="0" i="0" u="none" strike="noStrike" kern="1200" cap="none" spc="0" normalizeH="0" baseline="0" noProof="0" dirty="0" smtClean="0">
                <a:ln>
                  <a:noFill/>
                </a:ln>
                <a:solidFill>
                  <a:sysClr val="windowText" lastClr="000000"/>
                </a:solidFill>
                <a:effectLst/>
                <a:uLnTx/>
                <a:uFillTx/>
                <a:latin typeface="Calibri"/>
                <a:ea typeface="+mn-ea"/>
                <a:cs typeface="+mn-cs"/>
              </a:rPr>
              <a:t>Space Requests</a:t>
            </a:r>
            <a:r>
              <a:rPr kumimoji="0" lang="en-US" sz="2200" b="0" i="0" u="none" strike="noStrike" kern="1200" cap="none" spc="0" normalizeH="0" noProof="0" dirty="0" smtClean="0">
                <a:ln>
                  <a:noFill/>
                </a:ln>
                <a:solidFill>
                  <a:sysClr val="windowText" lastClr="000000"/>
                </a:solidFill>
                <a:effectLst/>
                <a:uLnTx/>
                <a:uFillTx/>
                <a:latin typeface="Calibri"/>
                <a:ea typeface="+mn-ea"/>
                <a:cs typeface="+mn-cs"/>
              </a:rPr>
              <a:t> and </a:t>
            </a:r>
            <a:r>
              <a:rPr kumimoji="0" lang="en-US" sz="2200" b="0" i="0" u="none" strike="noStrike" kern="1200" cap="none" spc="0" normalizeH="0" baseline="0" noProof="0" dirty="0" smtClean="0">
                <a:ln>
                  <a:noFill/>
                </a:ln>
                <a:solidFill>
                  <a:sysClr val="windowText" lastClr="000000"/>
                </a:solidFill>
                <a:effectLst/>
                <a:uLnTx/>
                <a:uFillTx/>
                <a:latin typeface="Calibri"/>
                <a:ea typeface="+mn-ea"/>
                <a:cs typeface="+mn-cs"/>
              </a:rPr>
              <a:t>Purchase Orders</a:t>
            </a:r>
          </a:p>
          <a:p>
            <a:pPr marL="0" marR="0" lvl="0" indent="0" algn="l" defTabSz="914400"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en-US" sz="2200" b="0" i="0" u="none" strike="noStrike" kern="1200" cap="none" spc="0" normalizeH="0" baseline="0" noProof="0" dirty="0" smtClean="0">
                <a:ln>
                  <a:noFill/>
                </a:ln>
                <a:solidFill>
                  <a:sysClr val="windowText" lastClr="000000"/>
                </a:solidFill>
                <a:effectLst/>
                <a:uLnTx/>
                <a:uFillTx/>
                <a:latin typeface="Calibri"/>
                <a:ea typeface="+mn-ea"/>
                <a:cs typeface="+mn-cs"/>
              </a:rPr>
              <a:t>521-3819</a:t>
            </a:r>
          </a:p>
          <a:p>
            <a:pPr marL="0" marR="0" lvl="0" indent="0" algn="l" defTabSz="914400"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en-US" sz="2200" b="0" i="0" u="none" strike="noStrike" kern="1200" cap="none" spc="0" normalizeH="0" baseline="0" noProof="0" dirty="0" smtClean="0">
                <a:ln>
                  <a:noFill/>
                </a:ln>
                <a:solidFill>
                  <a:sysClr val="windowText" lastClr="000000"/>
                </a:solidFill>
                <a:effectLst/>
                <a:uLnTx/>
                <a:uFillTx/>
                <a:latin typeface="Calibri"/>
                <a:ea typeface="+mn-ea"/>
                <a:cs typeface="+mn-cs"/>
                <a:hlinkClick r:id="rId4"/>
              </a:rPr>
              <a:t>inforeals@omes.ok.gov</a:t>
            </a:r>
            <a:endParaRPr kumimoji="0" lang="en-US" sz="2200" b="0" i="0" u="none" strike="noStrike" kern="1200" cap="none" spc="0" normalizeH="0" baseline="0" noProof="0" dirty="0" smtClean="0">
              <a:ln>
                <a:noFill/>
              </a:ln>
              <a:solidFill>
                <a:sysClr val="windowText" lastClr="000000"/>
              </a:solidFill>
              <a:effectLst/>
              <a:uLnTx/>
              <a:uFillTx/>
              <a:latin typeface="Calibri"/>
              <a:ea typeface="+mn-ea"/>
              <a:cs typeface="+mn-cs"/>
            </a:endParaRPr>
          </a:p>
          <a:p>
            <a:pPr marL="0" marR="0" lvl="0" indent="0" algn="l" defTabSz="914400" rtl="0" eaLnBrk="1" fontAlgn="auto" latinLnBrk="0" hangingPunct="1">
              <a:lnSpc>
                <a:spcPct val="110000"/>
              </a:lnSpc>
              <a:spcBef>
                <a:spcPts val="0"/>
              </a:spcBef>
              <a:spcAft>
                <a:spcPts val="0"/>
              </a:spcAft>
              <a:buClrTx/>
              <a:buSzTx/>
              <a:buFont typeface="Arial" panose="020B0604020202020204" pitchFamily="34" charset="0"/>
              <a:buNone/>
              <a:tabLst/>
              <a:defRPr/>
            </a:pPr>
            <a:endParaRPr kumimoji="0" lang="en-US" sz="2200" b="0" i="0" u="none" strike="noStrike" kern="1200" cap="none" spc="0" normalizeH="0" baseline="0" noProof="0" dirty="0" smtClean="0">
              <a:ln>
                <a:noFill/>
              </a:ln>
              <a:solidFill>
                <a:sysClr val="windowText" lastClr="000000"/>
              </a:solidFill>
              <a:effectLst/>
              <a:uLnTx/>
              <a:uFillTx/>
              <a:latin typeface="Calibri"/>
              <a:ea typeface="+mn-ea"/>
              <a:cs typeface="+mn-cs"/>
            </a:endParaRPr>
          </a:p>
          <a:p>
            <a:pPr marL="0" marR="0" lvl="0" indent="0" algn="l" defTabSz="914400" rtl="0" eaLnBrk="1" fontAlgn="auto" latinLnBrk="0" hangingPunct="1">
              <a:lnSpc>
                <a:spcPct val="110000"/>
              </a:lnSpc>
              <a:spcBef>
                <a:spcPts val="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ysClr val="windowText" lastClr="000000"/>
              </a:solidFill>
              <a:effectLst/>
              <a:uLnTx/>
              <a:uFillTx/>
              <a:latin typeface="Calibri"/>
              <a:ea typeface="+mn-ea"/>
              <a:cs typeface="+mn-cs"/>
            </a:endParaRPr>
          </a:p>
        </p:txBody>
      </p:sp>
      <p:sp>
        <p:nvSpPr>
          <p:cNvPr id="9" name="Slide Number Placeholder 7"/>
          <p:cNvSpPr>
            <a:spLocks noGrp="1"/>
          </p:cNvSpPr>
          <p:nvPr>
            <p:ph type="sldNum" sz="quarter" idx="12"/>
          </p:nvPr>
        </p:nvSpPr>
        <p:spPr>
          <a:xfrm>
            <a:off x="3581400" y="6492875"/>
            <a:ext cx="2133600" cy="365125"/>
          </a:xfrm>
        </p:spPr>
        <p:txBody>
          <a:bodyPr/>
          <a:lstStyle/>
          <a:p>
            <a:fld id="{87CB595B-D120-4387-B867-66D495EF7EBD}" type="slidenum">
              <a:rPr lang="en-US" smtClean="0">
                <a:latin typeface="Calibri" panose="020F0502020204030204" pitchFamily="34" charset="0"/>
              </a:rPr>
              <a:pPr/>
              <a:t>19</a:t>
            </a:fld>
            <a:endParaRPr lang="en-US" dirty="0">
              <a:latin typeface="Calibri" panose="020F0502020204030204" pitchFamily="34" charset="0"/>
            </a:endParaRPr>
          </a:p>
        </p:txBody>
      </p:sp>
    </p:spTree>
    <p:extLst>
      <p:ext uri="{BB962C8B-B14F-4D97-AF65-F5344CB8AC3E}">
        <p14:creationId xmlns:p14="http://schemas.microsoft.com/office/powerpoint/2010/main" val="2576556969"/>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7868" y="2133600"/>
            <a:ext cx="8177532" cy="492443"/>
          </a:xfrm>
        </p:spPr>
        <p:txBody>
          <a:bodyPr>
            <a:normAutofit fontScale="90000"/>
          </a:bodyPr>
          <a:lstStyle/>
          <a:p>
            <a:pPr algn="ctr"/>
            <a:r>
              <a:rPr lang="en-US" sz="3200" dirty="0" smtClean="0">
                <a:solidFill>
                  <a:schemeClr val="tx1"/>
                </a:solidFill>
              </a:rPr>
              <a:t>CONTINUE TO MODULE 18</a:t>
            </a:r>
            <a:endParaRPr lang="en-US" sz="3200" dirty="0">
              <a:solidFill>
                <a:schemeClr val="tx1"/>
              </a:solidFill>
            </a:endParaRPr>
          </a:p>
        </p:txBody>
      </p:sp>
      <p:sp>
        <p:nvSpPr>
          <p:cNvPr id="6" name="Slide Number Placeholder 3"/>
          <p:cNvSpPr txBox="1">
            <a:spLocks/>
          </p:cNvSpPr>
          <p:nvPr/>
        </p:nvSpPr>
        <p:spPr>
          <a:xfrm>
            <a:off x="3581400" y="6492875"/>
            <a:ext cx="2133600" cy="365125"/>
          </a:xfrm>
          <a:prstGeom prst="rect">
            <a:avLst/>
          </a:prstGeom>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87CB595B-D120-4387-B867-66D495EF7EBD}" type="slidenum">
              <a:rPr lang="en-US" sz="1050" smtClean="0">
                <a:latin typeface="Calibri" panose="020F0502020204030204" pitchFamily="34" charset="0"/>
              </a:rPr>
              <a:pPr algn="ctr"/>
              <a:t>20</a:t>
            </a:fld>
            <a:endParaRPr lang="en-US" sz="1050" dirty="0">
              <a:latin typeface="Calibri" panose="020F0502020204030204" pitchFamily="34" charset="0"/>
            </a:endParaRPr>
          </a:p>
        </p:txBody>
      </p:sp>
    </p:spTree>
    <p:extLst>
      <p:ext uri="{BB962C8B-B14F-4D97-AF65-F5344CB8AC3E}">
        <p14:creationId xmlns:p14="http://schemas.microsoft.com/office/powerpoint/2010/main" val="1641748625"/>
      </p:ext>
    </p:extLst>
  </p:cSld>
  <p:clrMapOvr>
    <a:masterClrMapping/>
  </p:clrMapOvr>
</p:sld>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4.jpeg"/></Relationships>
</file>

<file path=ppt/theme/_rels/theme6.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Presentation6">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Presentation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Presentation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oncours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5.xml><?xml version="1.0" encoding="utf-8"?>
<a:theme xmlns:a="http://schemas.openxmlformats.org/drawingml/2006/main" name="1_Concours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2_Concours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_rels/item7.xml.rels><?xml version="1.0" encoding="UTF-8" standalone="yes"?>
<Relationships xmlns="http://schemas.openxmlformats.org/package/2006/relationships"><Relationship Id="rId1" Type="http://schemas.openxmlformats.org/officeDocument/2006/relationships/customXmlProps" Target="itemProps7.xml"/></Relationships>
</file>

<file path=customXml/_rels/item8.xml.rels><?xml version="1.0" encoding="UTF-8" standalone="yes"?>
<Relationships xmlns="http://schemas.openxmlformats.org/package/2006/relationships"><Relationship Id="rId1" Type="http://schemas.openxmlformats.org/officeDocument/2006/relationships/customXmlProps" Target="itemProps8.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3.xml><?xml version="1.0" encoding="utf-8"?>
<EsriMapsInfo xmlns="ESRI.ArcGIS.Mapping.OfficeIntegration.PowerPointInfo">
  <Version>Version1</Version>
  <RequiresSignIn>False</RequiresSignIn>
</EsriMapsInfo>
</file>

<file path=customXml/item4.xml><?xml version="1.0" encoding="utf-8"?>
<EsriMapsInfo xmlns="ESRI.ArcGIS.Mapping.OfficeIntegration.PowerPointInfo">
  <Version>Version1</Version>
  <RequiresSignIn>False</RequiresSignIn>
</EsriMapsInfo>
</file>

<file path=customXml/item5.xml><?xml version="1.0" encoding="utf-8"?>
<EsriMapsInfo xmlns="ESRI.ArcGIS.Mapping.OfficeIntegration.PowerPointInfo">
  <Version>Version1</Version>
  <RequiresSignIn>False</RequiresSignIn>
</EsriMapsInfo>
</file>

<file path=customXml/item6.xml><?xml version="1.0" encoding="utf-8"?>
<ct:contentTypeSchema xmlns:ct="http://schemas.microsoft.com/office/2006/metadata/contentType" xmlns:ma="http://schemas.microsoft.com/office/2006/metadata/properties/metaAttributes" ct:_="" ma:_="" ma:contentTypeName="Document" ma:contentTypeID="0x010100EED846F70AEF9E4F9FF1F348DD0F27FC" ma:contentTypeVersion="13" ma:contentTypeDescription="Create a new document." ma:contentTypeScope="" ma:versionID="4493fc1397c86dac649f7e4a70092c56">
  <xsd:schema xmlns:xsd="http://www.w3.org/2001/XMLSchema" xmlns:xs="http://www.w3.org/2001/XMLSchema" xmlns:p="http://schemas.microsoft.com/office/2006/metadata/properties" xmlns:ns1="http://schemas.microsoft.com/sharepoint/v3" xmlns:ns2="8985f169-47f5-47fd-b95a-603f0b2eae28" xmlns:ns3="be8e71c3-462a-4104-a9c7-a5217e35b11f" targetNamespace="http://schemas.microsoft.com/office/2006/metadata/properties" ma:root="true" ma:fieldsID="9056fde9f0b0fc70c65875358fb08ec0" ns1:_="" ns2:_="" ns3:_="">
    <xsd:import namespace="http://schemas.microsoft.com/sharepoint/v3"/>
    <xsd:import namespace="8985f169-47f5-47fd-b95a-603f0b2eae28"/>
    <xsd:import namespace="be8e71c3-462a-4104-a9c7-a5217e35b11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Date" minOccurs="0"/>
                <xsd:element ref="ns1:_ip_UnifiedCompliancePolicyProperties" minOccurs="0"/>
                <xsd:element ref="ns1:_ip_UnifiedCompliancePolicyUIAction" minOccurs="0"/>
                <xsd:element ref="ns2:MediaServiceAutoTags" minOccurs="0"/>
                <xsd:element ref="ns2:MediaServiceOCR" minOccurs="0"/>
                <xsd:element ref="ns2:MediaServiceDateTaken" minOccurs="0"/>
                <xsd:element ref="ns2:MediaServiceLocation" minOccurs="0"/>
                <xsd:element ref="ns2:MediaServiceEventHashCode" minOccurs="0"/>
                <xsd:element ref="ns2: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3" nillable="true" ma:displayName="Unified Compliance Policy Properties" ma:hidden="true" ma:internalName="_ip_UnifiedCompliancePolicyProperties">
      <xsd:simpleType>
        <xsd:restriction base="dms:Note"/>
      </xsd:simpleType>
    </xsd:element>
    <xsd:element name="_ip_UnifiedCompliancePolicyUIAction" ma:index="1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985f169-47f5-47fd-b95a-603f0b2eae2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Date" ma:index="12" nillable="true" ma:displayName="Date" ma:format="DateOnly" ma:internalName="Date">
      <xsd:simpleType>
        <xsd:restriction base="dms:DateTime"/>
      </xsd:simpleType>
    </xsd:element>
    <xsd:element name="MediaServiceAutoTags" ma:index="15" nillable="true" ma:displayName="MediaServiceAutoTags"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MediaServiceLocation" ma:internalName="MediaServiceLocation"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e8e71c3-462a-4104-a9c7-a5217e35b11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7.xml><?xml version="1.0" encoding="utf-8"?>
<?mso-contentType ?>
<FormTemplates xmlns="http://schemas.microsoft.com/sharepoint/v3/contenttype/forms">
  <Display>DocumentLibraryForm</Display>
  <Edit>DocumentLibraryForm</Edit>
  <New>DocumentLibraryForm</New>
</FormTemplates>
</file>

<file path=customXml/item8.xml><?xml version="1.0" encoding="utf-8"?>
<p:properties xmlns:p="http://schemas.microsoft.com/office/2006/metadata/properties" xmlns:xsi="http://www.w3.org/2001/XMLSchema-instance" xmlns:pc="http://schemas.microsoft.com/office/infopath/2007/PartnerControls">
  <documentManagement>
    <Date xmlns="8985f169-47f5-47fd-b95a-603f0b2eae28" xsi:nil="true"/>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DFBD9766-18BE-440E-B62E-092A07724AC2}">
  <ds:schemaRefs>
    <ds:schemaRef ds:uri="ESRI.ArcGIS.Mapping.OfficeIntegration.PowerPointInfo"/>
  </ds:schemaRefs>
</ds:datastoreItem>
</file>

<file path=customXml/itemProps2.xml><?xml version="1.0" encoding="utf-8"?>
<ds:datastoreItem xmlns:ds="http://schemas.openxmlformats.org/officeDocument/2006/customXml" ds:itemID="{86A77026-E5B9-4F00-BD45-15DB4746D2F4}">
  <ds:schemaRefs>
    <ds:schemaRef ds:uri="ESRI.ArcGIS.Mapping.OfficeIntegration.PowerPointInfo"/>
  </ds:schemaRefs>
</ds:datastoreItem>
</file>

<file path=customXml/itemProps3.xml><?xml version="1.0" encoding="utf-8"?>
<ds:datastoreItem xmlns:ds="http://schemas.openxmlformats.org/officeDocument/2006/customXml" ds:itemID="{4C70D100-5E8F-4C83-9058-8380D86889AA}">
  <ds:schemaRefs>
    <ds:schemaRef ds:uri="ESRI.ArcGIS.Mapping.OfficeIntegration.PowerPointInfo"/>
  </ds:schemaRefs>
</ds:datastoreItem>
</file>

<file path=customXml/itemProps4.xml><?xml version="1.0" encoding="utf-8"?>
<ds:datastoreItem xmlns:ds="http://schemas.openxmlformats.org/officeDocument/2006/customXml" ds:itemID="{883F13FA-9CE6-4BC7-8BFF-760463145F91}">
  <ds:schemaRefs>
    <ds:schemaRef ds:uri="ESRI.ArcGIS.Mapping.OfficeIntegration.PowerPointInfo"/>
  </ds:schemaRefs>
</ds:datastoreItem>
</file>

<file path=customXml/itemProps5.xml><?xml version="1.0" encoding="utf-8"?>
<ds:datastoreItem xmlns:ds="http://schemas.openxmlformats.org/officeDocument/2006/customXml" ds:itemID="{7C43799C-88CB-4E4A-8DBF-B1D55A39017A}">
  <ds:schemaRefs>
    <ds:schemaRef ds:uri="ESRI.ArcGIS.Mapping.OfficeIntegration.PowerPointInfo"/>
  </ds:schemaRefs>
</ds:datastoreItem>
</file>

<file path=customXml/itemProps6.xml><?xml version="1.0" encoding="utf-8"?>
<ds:datastoreItem xmlns:ds="http://schemas.openxmlformats.org/officeDocument/2006/customXml" ds:itemID="{0E64D061-BD9D-4976-8767-FB671C6911D1}"/>
</file>

<file path=customXml/itemProps7.xml><?xml version="1.0" encoding="utf-8"?>
<ds:datastoreItem xmlns:ds="http://schemas.openxmlformats.org/officeDocument/2006/customXml" ds:itemID="{34595BB0-8D44-4751-8C1E-AAF6B1BDB443}"/>
</file>

<file path=customXml/itemProps8.xml><?xml version="1.0" encoding="utf-8"?>
<ds:datastoreItem xmlns:ds="http://schemas.openxmlformats.org/officeDocument/2006/customXml" ds:itemID="{2CE8D38B-892C-4384-B882-AF4FFD635D7A}"/>
</file>

<file path=docProps/app.xml><?xml version="1.0" encoding="utf-8"?>
<Properties xmlns="http://schemas.openxmlformats.org/officeDocument/2006/extended-properties" xmlns:vt="http://schemas.openxmlformats.org/officeDocument/2006/docPropsVTypes">
  <Template>Presentation3</Template>
  <TotalTime>3151</TotalTime>
  <Words>1525</Words>
  <Application>Microsoft Office PowerPoint</Application>
  <PresentationFormat>On-screen Show (4:3)</PresentationFormat>
  <Paragraphs>166</Paragraphs>
  <Slides>20</Slides>
  <Notes>0</Notes>
  <HiddenSlides>0</HiddenSlides>
  <MMClips>0</MMClips>
  <ScaleCrop>false</ScaleCrop>
  <HeadingPairs>
    <vt:vector size="6" baseType="variant">
      <vt:variant>
        <vt:lpstr>Fonts Used</vt:lpstr>
      </vt:variant>
      <vt:variant>
        <vt:i4>7</vt:i4>
      </vt:variant>
      <vt:variant>
        <vt:lpstr>Theme</vt:lpstr>
      </vt:variant>
      <vt:variant>
        <vt:i4>6</vt:i4>
      </vt:variant>
      <vt:variant>
        <vt:lpstr>Slide Titles</vt:lpstr>
      </vt:variant>
      <vt:variant>
        <vt:i4>20</vt:i4>
      </vt:variant>
    </vt:vector>
  </HeadingPairs>
  <TitlesOfParts>
    <vt:vector size="33" baseType="lpstr">
      <vt:lpstr>Arial</vt:lpstr>
      <vt:lpstr>Calibri</vt:lpstr>
      <vt:lpstr>Lucida Sans Unicode</vt:lpstr>
      <vt:lpstr>Times New Roman</vt:lpstr>
      <vt:lpstr>Verdana</vt:lpstr>
      <vt:lpstr>Wingdings 2</vt:lpstr>
      <vt:lpstr>Wingdings 3</vt:lpstr>
      <vt:lpstr>Presentation6</vt:lpstr>
      <vt:lpstr>Presentation5</vt:lpstr>
      <vt:lpstr>Presentation1</vt:lpstr>
      <vt:lpstr>Concourse</vt:lpstr>
      <vt:lpstr>1_Concourse</vt:lpstr>
      <vt:lpstr>2_Concourse</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CONTINUE TO MODULE 18</vt:lpstr>
    </vt:vector>
  </TitlesOfParts>
  <Company>State of Oklahoma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Real Estate and Leasing Services</dc:title>
  <dc:subject>Slideshow on Real Estate and Leasing Services</dc:subject>
  <dc:creator>Jennifer Ramsey</dc:creator>
  <cp:keywords>real, estate, leasing, services, REALS, inventory, property, assets, disposal, auction, bid</cp:keywords>
  <cp:lastModifiedBy>Loretta Caldwell</cp:lastModifiedBy>
  <cp:revision>219</cp:revision>
  <cp:lastPrinted>2016-03-30T12:54:09Z</cp:lastPrinted>
  <dcterms:created xsi:type="dcterms:W3CDTF">2015-05-14T21:21:07Z</dcterms:created>
  <dcterms:modified xsi:type="dcterms:W3CDTF">2018-03-20T14:55:22Z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Language">
    <vt:lpwstr>English</vt:lpwstr>
  </property>
  <property fmtid="{D5CDD505-2E9C-101B-9397-08002B2CF9AE}" pid="3" name="ContentTypeId">
    <vt:lpwstr>0x010100EED846F70AEF9E4F9FF1F348DD0F27FC</vt:lpwstr>
  </property>
</Properties>
</file>