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68" r:id="rId3"/>
    <p:sldId id="267" r:id="rId4"/>
    <p:sldId id="257" r:id="rId5"/>
    <p:sldId id="258" r:id="rId6"/>
    <p:sldId id="259" r:id="rId7"/>
    <p:sldId id="260" r:id="rId8"/>
    <p:sldId id="261" r:id="rId9"/>
    <p:sldId id="262" r:id="rId10"/>
    <p:sldId id="264" r:id="rId11"/>
    <p:sldId id="265" r:id="rId12"/>
    <p:sldId id="266" r:id="rId13"/>
  </p:sldIdLst>
  <p:sldSz cx="9144000" cy="6858000" type="screen4x3"/>
  <p:notesSz cx="6858000" cy="9144000"/>
  <p:defaultTextStyle>
    <a:defPPr>
      <a:defRPr lang="en-US">
        <a:uFillTx/>
      </a:defRPr>
    </a:defPPr>
    <a:lvl1pPr marL="0" algn="l" defTabSz="914400" rtl="0" eaLnBrk="1" latinLnBrk="0" hangingPunct="1">
      <a:defRPr sz="1800" kern="1200">
        <a:solidFill>
          <a:schemeClr val="tx1"/>
        </a:solidFill>
        <a:uFillTx/>
        <a:latin typeface="+mn-lt"/>
        <a:ea typeface="+mn-ea"/>
        <a:cs typeface="+mn-cs"/>
      </a:defRPr>
    </a:lvl1pPr>
    <a:lvl2pPr marL="457200" algn="l" defTabSz="914400" rtl="0" eaLnBrk="1" latinLnBrk="0" hangingPunct="1">
      <a:defRPr sz="1800" kern="1200">
        <a:solidFill>
          <a:schemeClr val="tx1"/>
        </a:solidFill>
        <a:uFillTx/>
        <a:latin typeface="+mn-lt"/>
        <a:ea typeface="+mn-ea"/>
        <a:cs typeface="+mn-cs"/>
      </a:defRPr>
    </a:lvl2pPr>
    <a:lvl3pPr marL="914400" algn="l" defTabSz="914400" rtl="0" eaLnBrk="1" latinLnBrk="0" hangingPunct="1">
      <a:defRPr sz="1800" kern="1200">
        <a:solidFill>
          <a:schemeClr val="tx1"/>
        </a:solidFill>
        <a:uFillTx/>
        <a:latin typeface="+mn-lt"/>
        <a:ea typeface="+mn-ea"/>
        <a:cs typeface="+mn-cs"/>
      </a:defRPr>
    </a:lvl3pPr>
    <a:lvl4pPr marL="1371600" algn="l" defTabSz="914400" rtl="0" eaLnBrk="1" latinLnBrk="0" hangingPunct="1">
      <a:defRPr sz="1800" kern="1200">
        <a:solidFill>
          <a:schemeClr val="tx1"/>
        </a:solidFill>
        <a:uFillTx/>
        <a:latin typeface="+mn-lt"/>
        <a:ea typeface="+mn-ea"/>
        <a:cs typeface="+mn-cs"/>
      </a:defRPr>
    </a:lvl4pPr>
    <a:lvl5pPr marL="1828800" algn="l" defTabSz="914400" rtl="0" eaLnBrk="1" latinLnBrk="0" hangingPunct="1">
      <a:defRPr sz="1800" kern="1200">
        <a:solidFill>
          <a:schemeClr val="tx1"/>
        </a:solidFill>
        <a:uFillTx/>
        <a:latin typeface="+mn-lt"/>
        <a:ea typeface="+mn-ea"/>
        <a:cs typeface="+mn-cs"/>
      </a:defRPr>
    </a:lvl5pPr>
    <a:lvl6pPr marL="2286000" algn="l" defTabSz="914400" rtl="0" eaLnBrk="1" latinLnBrk="0" hangingPunct="1">
      <a:defRPr sz="1800" kern="1200">
        <a:solidFill>
          <a:schemeClr val="tx1"/>
        </a:solidFill>
        <a:uFillTx/>
        <a:latin typeface="+mn-lt"/>
        <a:ea typeface="+mn-ea"/>
        <a:cs typeface="+mn-cs"/>
      </a:defRPr>
    </a:lvl6pPr>
    <a:lvl7pPr marL="2743200" algn="l" defTabSz="914400" rtl="0" eaLnBrk="1" latinLnBrk="0" hangingPunct="1">
      <a:defRPr sz="1800" kern="1200">
        <a:solidFill>
          <a:schemeClr val="tx1"/>
        </a:solidFill>
        <a:uFillTx/>
        <a:latin typeface="+mn-lt"/>
        <a:ea typeface="+mn-ea"/>
        <a:cs typeface="+mn-cs"/>
      </a:defRPr>
    </a:lvl7pPr>
    <a:lvl8pPr marL="3200400" algn="l" defTabSz="914400" rtl="0" eaLnBrk="1" latinLnBrk="0" hangingPunct="1">
      <a:defRPr sz="1800" kern="1200">
        <a:solidFill>
          <a:schemeClr val="tx1"/>
        </a:solidFill>
        <a:uFillTx/>
        <a:latin typeface="+mn-lt"/>
        <a:ea typeface="+mn-ea"/>
        <a:cs typeface="+mn-cs"/>
      </a:defRPr>
    </a:lvl8pPr>
    <a:lvl9pPr marL="3657600" algn="l" defTabSz="914400" rtl="0" eaLnBrk="1" latinLnBrk="0" hangingPunct="1">
      <a:defRPr sz="1800" kern="1200">
        <a:solidFill>
          <a:schemeClr val="tx1"/>
        </a:solidFill>
        <a:uFillTx/>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253"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uFillTx/>
              </a:defRPr>
            </a:lvl1pPr>
          </a:lstStyle>
          <a:p>
            <a:endParaRPr lang="en-US">
              <a:uFillTx/>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uFillTx/>
              </a:defRPr>
            </a:lvl1pPr>
          </a:lstStyle>
          <a:p>
            <a:fld id="{28223903-EE02-4A36-BB58-DCBE94C55C97}" type="datetimeFigureOut">
              <a:rPr lang="en-US" smtClean="0">
                <a:uFillTx/>
              </a:rPr>
              <a:pPr/>
              <a:t>5/25/2016</a:t>
            </a:fld>
            <a:endParaRPr lang="en-US">
              <a:uFillTx/>
            </a:endParaRP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srgbClr val="000000"/>
            </a:solidFill>
          </a:ln>
        </p:spPr>
        <p:txBody>
          <a:bodyPr vert="horz" lIns="91440" tIns="45720" rIns="91440" bIns="45720" rtlCol="0" anchor="ctr"/>
          <a:lstStyle/>
          <a:p>
            <a:endParaRPr lang="en-US">
              <a:uFillTx/>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uFillTx/>
              </a:rPr>
              <a:t>Click to edit Master text styles</a:t>
            </a:r>
          </a:p>
          <a:p>
            <a:pPr lvl="1"/>
            <a:r>
              <a:rPr lang="en-US" smtClean="0">
                <a:uFillTx/>
              </a:rPr>
              <a:t>Second level</a:t>
            </a:r>
          </a:p>
          <a:p>
            <a:pPr lvl="2"/>
            <a:r>
              <a:rPr lang="en-US" smtClean="0">
                <a:uFillTx/>
              </a:rPr>
              <a:t>Third level</a:t>
            </a:r>
          </a:p>
          <a:p>
            <a:pPr lvl="3"/>
            <a:r>
              <a:rPr lang="en-US" smtClean="0">
                <a:uFillTx/>
              </a:rPr>
              <a:t>Fourth level</a:t>
            </a:r>
          </a:p>
          <a:p>
            <a:pPr lvl="4"/>
            <a:r>
              <a:rPr lang="en-US" smtClean="0">
                <a:uFillTx/>
              </a:rPr>
              <a:t>Fifth level</a:t>
            </a:r>
            <a:endParaRPr lang="en-US">
              <a:uFillTx/>
            </a:endParaRP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uFillTx/>
              </a:defRPr>
            </a:lvl1pPr>
          </a:lstStyle>
          <a:p>
            <a:endParaRPr lang="en-US">
              <a:uFillTx/>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uFillTx/>
              </a:defRPr>
            </a:lvl1pPr>
          </a:lstStyle>
          <a:p>
            <a:fld id="{585130D5-F9FA-4733-AAB2-789088DCA765}" type="slidenum">
              <a:rPr lang="en-US" smtClean="0">
                <a:uFillTx/>
              </a:rPr>
              <a:pPr/>
              <a:t>‹#›</a:t>
            </a:fld>
            <a:endParaRPr lang="en-US">
              <a:uFillTx/>
            </a:endParaRPr>
          </a:p>
        </p:txBody>
      </p:sp>
    </p:spTree>
    <p:extLst>
      <p:ext uri="{BB962C8B-B14F-4D97-AF65-F5344CB8AC3E}">
        <p14:creationId xmlns:p14="http://schemas.microsoft.com/office/powerpoint/2010/main" val="418980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uFillTx/>
        <a:latin typeface="+mn-lt"/>
        <a:ea typeface="+mn-ea"/>
        <a:cs typeface="+mn-cs"/>
      </a:defRPr>
    </a:lvl1pPr>
    <a:lvl2pPr marL="457200" algn="l" defTabSz="914400" rtl="0" eaLnBrk="1" latinLnBrk="0" hangingPunct="1">
      <a:defRPr sz="1200" kern="1200">
        <a:solidFill>
          <a:schemeClr val="tx1"/>
        </a:solidFill>
        <a:uFillTx/>
        <a:latin typeface="+mn-lt"/>
        <a:ea typeface="+mn-ea"/>
        <a:cs typeface="+mn-cs"/>
      </a:defRPr>
    </a:lvl2pPr>
    <a:lvl3pPr marL="914400" algn="l" defTabSz="914400" rtl="0" eaLnBrk="1" latinLnBrk="0" hangingPunct="1">
      <a:defRPr sz="1200" kern="1200">
        <a:solidFill>
          <a:schemeClr val="tx1"/>
        </a:solidFill>
        <a:uFillTx/>
        <a:latin typeface="+mn-lt"/>
        <a:ea typeface="+mn-ea"/>
        <a:cs typeface="+mn-cs"/>
      </a:defRPr>
    </a:lvl3pPr>
    <a:lvl4pPr marL="1371600" algn="l" defTabSz="914400" rtl="0" eaLnBrk="1" latinLnBrk="0" hangingPunct="1">
      <a:defRPr sz="1200" kern="1200">
        <a:solidFill>
          <a:schemeClr val="tx1"/>
        </a:solidFill>
        <a:uFillTx/>
        <a:latin typeface="+mn-lt"/>
        <a:ea typeface="+mn-ea"/>
        <a:cs typeface="+mn-cs"/>
      </a:defRPr>
    </a:lvl4pPr>
    <a:lvl5pPr marL="1828800" algn="l" defTabSz="914400" rtl="0" eaLnBrk="1" latinLnBrk="0" hangingPunct="1">
      <a:defRPr sz="1200" kern="1200">
        <a:solidFill>
          <a:schemeClr val="tx1"/>
        </a:solidFill>
        <a:uFillTx/>
        <a:latin typeface="+mn-lt"/>
        <a:ea typeface="+mn-ea"/>
        <a:cs typeface="+mn-cs"/>
      </a:defRPr>
    </a:lvl5pPr>
    <a:lvl6pPr marL="2286000" algn="l" defTabSz="914400" rtl="0" eaLnBrk="1" latinLnBrk="0" hangingPunct="1">
      <a:defRPr sz="1200" kern="1200">
        <a:solidFill>
          <a:schemeClr val="tx1"/>
        </a:solidFill>
        <a:uFillTx/>
        <a:latin typeface="+mn-lt"/>
        <a:ea typeface="+mn-ea"/>
        <a:cs typeface="+mn-cs"/>
      </a:defRPr>
    </a:lvl6pPr>
    <a:lvl7pPr marL="2743200" algn="l" defTabSz="914400" rtl="0" eaLnBrk="1" latinLnBrk="0" hangingPunct="1">
      <a:defRPr sz="1200" kern="1200">
        <a:solidFill>
          <a:schemeClr val="tx1"/>
        </a:solidFill>
        <a:uFillTx/>
        <a:latin typeface="+mn-lt"/>
        <a:ea typeface="+mn-ea"/>
        <a:cs typeface="+mn-cs"/>
      </a:defRPr>
    </a:lvl7pPr>
    <a:lvl8pPr marL="3200400" algn="l" defTabSz="914400" rtl="0" eaLnBrk="1" latinLnBrk="0" hangingPunct="1">
      <a:defRPr sz="1200" kern="1200">
        <a:solidFill>
          <a:schemeClr val="tx1"/>
        </a:solidFill>
        <a:uFillTx/>
        <a:latin typeface="+mn-lt"/>
        <a:ea typeface="+mn-ea"/>
        <a:cs typeface="+mn-cs"/>
      </a:defRPr>
    </a:lvl8pPr>
    <a:lvl9pPr marL="3657600" algn="l" defTabSz="914400" rtl="0" eaLnBrk="1" latinLnBrk="0" hangingPunct="1">
      <a:defRPr sz="1200" kern="1200">
        <a:solidFill>
          <a:schemeClr val="tx1"/>
        </a:solidFill>
        <a:uFillTx/>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uFillTx/>
            </a:endParaRPr>
          </a:p>
        </p:txBody>
      </p:sp>
      <p:sp>
        <p:nvSpPr>
          <p:cNvPr id="4" name="Slide Number Placeholder 3"/>
          <p:cNvSpPr>
            <a:spLocks noGrp="1"/>
          </p:cNvSpPr>
          <p:nvPr>
            <p:ph type="sldNum" sz="quarter" idx="10"/>
          </p:nvPr>
        </p:nvSpPr>
        <p:spPr/>
        <p:txBody>
          <a:bodyPr/>
          <a:lstStyle/>
          <a:p>
            <a:fld id="{585130D5-F9FA-4733-AAB2-789088DCA765}" type="slidenum">
              <a:rPr lang="en-US" smtClean="0">
                <a:uFillTx/>
              </a:rPr>
              <a:pPr/>
              <a:t>1</a:t>
            </a:fld>
            <a:endParaRPr lang="en-US">
              <a:uFillTx/>
            </a:endParaRPr>
          </a:p>
        </p:txBody>
      </p:sp>
    </p:spTree>
    <p:extLst>
      <p:ext uri="{BB962C8B-B14F-4D97-AF65-F5344CB8AC3E}">
        <p14:creationId xmlns:p14="http://schemas.microsoft.com/office/powerpoint/2010/main" val="525598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uFillTx/>
            </a:endParaRPr>
          </a:p>
        </p:txBody>
      </p:sp>
      <p:sp>
        <p:nvSpPr>
          <p:cNvPr id="4" name="Slide Number Placeholder 3"/>
          <p:cNvSpPr>
            <a:spLocks noGrp="1"/>
          </p:cNvSpPr>
          <p:nvPr>
            <p:ph type="sldNum" sz="quarter" idx="10"/>
          </p:nvPr>
        </p:nvSpPr>
        <p:spPr/>
        <p:txBody>
          <a:bodyPr/>
          <a:lstStyle/>
          <a:p>
            <a:fld id="{585130D5-F9FA-4733-AAB2-789088DCA765}" type="slidenum">
              <a:rPr lang="en-US" smtClean="0">
                <a:uFillTx/>
              </a:rPr>
              <a:pPr/>
              <a:t>5</a:t>
            </a:fld>
            <a:endParaRPr lang="en-US">
              <a:uFillTx/>
            </a:endParaRPr>
          </a:p>
        </p:txBody>
      </p:sp>
    </p:spTree>
    <p:extLst>
      <p:ext uri="{BB962C8B-B14F-4D97-AF65-F5344CB8AC3E}">
        <p14:creationId xmlns:p14="http://schemas.microsoft.com/office/powerpoint/2010/main" val="30823039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uFillTx/>
              </a:rPr>
              <a:t>Click to edit Master title style</a:t>
            </a:r>
            <a:endParaRPr lang="en-US">
              <a:uFillTx/>
            </a:endParaRP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uFillTx/>
              </a:defRPr>
            </a:lvl1pPr>
            <a:lvl2pPr marL="457200" indent="0" algn="ctr">
              <a:buNone/>
              <a:defRPr>
                <a:solidFill>
                  <a:schemeClr val="tx1">
                    <a:tint val="75000"/>
                  </a:schemeClr>
                </a:solidFill>
                <a:uFillTx/>
              </a:defRPr>
            </a:lvl2pPr>
            <a:lvl3pPr marL="914400" indent="0" algn="ctr">
              <a:buNone/>
              <a:defRPr>
                <a:solidFill>
                  <a:schemeClr val="tx1">
                    <a:tint val="75000"/>
                  </a:schemeClr>
                </a:solidFill>
                <a:uFillTx/>
              </a:defRPr>
            </a:lvl3pPr>
            <a:lvl4pPr marL="1371600" indent="0" algn="ctr">
              <a:buNone/>
              <a:defRPr>
                <a:solidFill>
                  <a:schemeClr val="tx1">
                    <a:tint val="75000"/>
                  </a:schemeClr>
                </a:solidFill>
                <a:uFillTx/>
              </a:defRPr>
            </a:lvl4pPr>
            <a:lvl5pPr marL="1828800" indent="0" algn="ctr">
              <a:buNone/>
              <a:defRPr>
                <a:solidFill>
                  <a:schemeClr val="tx1">
                    <a:tint val="75000"/>
                  </a:schemeClr>
                </a:solidFill>
                <a:uFillTx/>
              </a:defRPr>
            </a:lvl5pPr>
            <a:lvl6pPr marL="2286000" indent="0" algn="ctr">
              <a:buNone/>
              <a:defRPr>
                <a:solidFill>
                  <a:schemeClr val="tx1">
                    <a:tint val="75000"/>
                  </a:schemeClr>
                </a:solidFill>
                <a:uFillTx/>
              </a:defRPr>
            </a:lvl6pPr>
            <a:lvl7pPr marL="2743200" indent="0" algn="ctr">
              <a:buNone/>
              <a:defRPr>
                <a:solidFill>
                  <a:schemeClr val="tx1">
                    <a:tint val="75000"/>
                  </a:schemeClr>
                </a:solidFill>
                <a:uFillTx/>
              </a:defRPr>
            </a:lvl7pPr>
            <a:lvl8pPr marL="3200400" indent="0" algn="ctr">
              <a:buNone/>
              <a:defRPr>
                <a:solidFill>
                  <a:schemeClr val="tx1">
                    <a:tint val="75000"/>
                  </a:schemeClr>
                </a:solidFill>
                <a:uFillTx/>
              </a:defRPr>
            </a:lvl8pPr>
            <a:lvl9pPr marL="3657600" indent="0" algn="ctr">
              <a:buNone/>
              <a:defRPr>
                <a:solidFill>
                  <a:schemeClr val="tx1">
                    <a:tint val="75000"/>
                  </a:schemeClr>
                </a:solidFill>
                <a:uFillTx/>
              </a:defRPr>
            </a:lvl9pPr>
          </a:lstStyle>
          <a:p>
            <a:r>
              <a:rPr lang="en-US" smtClean="0">
                <a:uFillTx/>
              </a:rPr>
              <a:t>Click to edit Master subtitle style</a:t>
            </a:r>
            <a:endParaRPr lang="en-US">
              <a:uFillTx/>
            </a:endParaRPr>
          </a:p>
        </p:txBody>
      </p:sp>
      <p:sp>
        <p:nvSpPr>
          <p:cNvPr id="4" name="Date Placeholder 3"/>
          <p:cNvSpPr>
            <a:spLocks noGrp="1"/>
          </p:cNvSpPr>
          <p:nvPr>
            <p:ph type="dt" sz="half" idx="10"/>
          </p:nvPr>
        </p:nvSpPr>
        <p:spPr/>
        <p:txBody>
          <a:bodyPr/>
          <a:lstStyle/>
          <a:p>
            <a:fld id="{D3ED202E-1E1D-47B2-B5E7-0BEFEF269B31}" type="datetime1">
              <a:rPr lang="en-US" smtClean="0">
                <a:uFillTx/>
              </a:rPr>
              <a:t>5/25/2016</a:t>
            </a:fld>
            <a:endParaRPr lang="en-US">
              <a:uFillTx/>
            </a:endParaRPr>
          </a:p>
        </p:txBody>
      </p:sp>
      <p:sp>
        <p:nvSpPr>
          <p:cNvPr id="6" name="Slide Number Placeholder 5"/>
          <p:cNvSpPr>
            <a:spLocks noGrp="1"/>
          </p:cNvSpPr>
          <p:nvPr>
            <p:ph type="sldNum" sz="quarter" idx="12"/>
          </p:nvPr>
        </p:nvSpPr>
        <p:spPr>
          <a:xfrm>
            <a:off x="3657600" y="6400800"/>
            <a:ext cx="2133600" cy="365125"/>
          </a:xfrm>
        </p:spPr>
        <p:txBody>
          <a:bodyPr/>
          <a:lstStyle>
            <a:lvl1pPr algn="ctr">
              <a:defRPr/>
            </a:lvl1pPr>
          </a:lstStyle>
          <a:p>
            <a:fld id="{D43D0C77-1017-45EE-AFED-67C0A5197F02}"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uFillTx/>
              </a:rPr>
              <a:t>Click to edit Master title style</a:t>
            </a:r>
            <a:endParaRPr lang="en-US">
              <a:uFillTx/>
            </a:endParaRPr>
          </a:p>
        </p:txBody>
      </p:sp>
      <p:sp>
        <p:nvSpPr>
          <p:cNvPr id="3" name="Content Placeholder 2"/>
          <p:cNvSpPr>
            <a:spLocks noGrp="1"/>
          </p:cNvSpPr>
          <p:nvPr>
            <p:ph idx="1"/>
          </p:nvPr>
        </p:nvSpPr>
        <p:spPr/>
        <p:txBody>
          <a:bodyPr/>
          <a:lstStyle/>
          <a:p>
            <a:pPr lvl="0"/>
            <a:r>
              <a:rPr lang="en-US" smtClean="0">
                <a:uFillTx/>
              </a:rPr>
              <a:t>Click to edit Master text styles</a:t>
            </a:r>
          </a:p>
          <a:p>
            <a:pPr lvl="1"/>
            <a:r>
              <a:rPr lang="en-US" smtClean="0">
                <a:uFillTx/>
              </a:rPr>
              <a:t>Second level</a:t>
            </a:r>
          </a:p>
          <a:p>
            <a:pPr lvl="2"/>
            <a:r>
              <a:rPr lang="en-US" smtClean="0">
                <a:uFillTx/>
              </a:rPr>
              <a:t>Third level</a:t>
            </a:r>
          </a:p>
          <a:p>
            <a:pPr lvl="3"/>
            <a:r>
              <a:rPr lang="en-US" smtClean="0">
                <a:uFillTx/>
              </a:rPr>
              <a:t>Fourth level</a:t>
            </a:r>
          </a:p>
          <a:p>
            <a:pPr lvl="4"/>
            <a:r>
              <a:rPr lang="en-US" smtClean="0">
                <a:uFillTx/>
              </a:rPr>
              <a:t>Fifth level</a:t>
            </a:r>
            <a:endParaRPr lang="en-US">
              <a:uFillTx/>
            </a:endParaRPr>
          </a:p>
        </p:txBody>
      </p:sp>
      <p:sp>
        <p:nvSpPr>
          <p:cNvPr id="4" name="Date Placeholder 3"/>
          <p:cNvSpPr>
            <a:spLocks noGrp="1"/>
          </p:cNvSpPr>
          <p:nvPr>
            <p:ph type="dt" sz="half" idx="10"/>
          </p:nvPr>
        </p:nvSpPr>
        <p:spPr/>
        <p:txBody>
          <a:bodyPr/>
          <a:lstStyle/>
          <a:p>
            <a:fld id="{5158E9B0-C6E1-429F-9999-95E5D6AF413C}" type="datetime1">
              <a:rPr lang="en-US" smtClean="0">
                <a:uFillTx/>
              </a:rPr>
              <a:t>5/25/2016</a:t>
            </a:fld>
            <a:endParaRPr lang="en-US">
              <a:uFillTx/>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uFillTx/>
            </a:endParaRPr>
          </a:p>
        </p:txBody>
      </p:sp>
      <p:sp>
        <p:nvSpPr>
          <p:cNvPr id="6" name="Slide Number Placeholder 5"/>
          <p:cNvSpPr>
            <a:spLocks noGrp="1"/>
          </p:cNvSpPr>
          <p:nvPr>
            <p:ph type="sldNum" sz="quarter" idx="12"/>
          </p:nvPr>
        </p:nvSpPr>
        <p:spPr/>
        <p:txBody>
          <a:bodyPr/>
          <a:lstStyle/>
          <a:p>
            <a:fld id="{D43D0C77-1017-45EE-AFED-67C0A5197F02}" type="slidenum">
              <a:rPr lang="en-US" smtClean="0">
                <a:uFillTx/>
              </a:rPr>
              <a:pPr/>
              <a:t>‹#›</a:t>
            </a:fld>
            <a:endParaRPr lang="en-US">
              <a:uFillTx/>
            </a:endParaRP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uFillTx/>
              </a:defRPr>
            </a:lvl1pPr>
          </a:lstStyle>
          <a:p>
            <a:r>
              <a:rPr lang="en-US" smtClean="0">
                <a:uFillTx/>
              </a:rPr>
              <a:t>Click to edit Master title style</a:t>
            </a:r>
            <a:endParaRPr lang="en-US">
              <a:uFillTx/>
            </a:endParaRP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uFillTx/>
              </a:defRPr>
            </a:lvl1pPr>
            <a:lvl2pPr marL="457200" indent="0">
              <a:buNone/>
              <a:defRPr sz="1800">
                <a:solidFill>
                  <a:schemeClr val="tx1">
                    <a:tint val="75000"/>
                  </a:schemeClr>
                </a:solidFill>
                <a:uFillTx/>
              </a:defRPr>
            </a:lvl2pPr>
            <a:lvl3pPr marL="914400" indent="0">
              <a:buNone/>
              <a:defRPr sz="1600">
                <a:solidFill>
                  <a:schemeClr val="tx1">
                    <a:tint val="75000"/>
                  </a:schemeClr>
                </a:solidFill>
                <a:uFillTx/>
              </a:defRPr>
            </a:lvl3pPr>
            <a:lvl4pPr marL="1371600" indent="0">
              <a:buNone/>
              <a:defRPr sz="1400">
                <a:solidFill>
                  <a:schemeClr val="tx1">
                    <a:tint val="75000"/>
                  </a:schemeClr>
                </a:solidFill>
                <a:uFillTx/>
              </a:defRPr>
            </a:lvl4pPr>
            <a:lvl5pPr marL="1828800" indent="0">
              <a:buNone/>
              <a:defRPr sz="1400">
                <a:solidFill>
                  <a:schemeClr val="tx1">
                    <a:tint val="75000"/>
                  </a:schemeClr>
                </a:solidFill>
                <a:uFillTx/>
              </a:defRPr>
            </a:lvl5pPr>
            <a:lvl6pPr marL="2286000" indent="0">
              <a:buNone/>
              <a:defRPr sz="1400">
                <a:solidFill>
                  <a:schemeClr val="tx1">
                    <a:tint val="75000"/>
                  </a:schemeClr>
                </a:solidFill>
                <a:uFillTx/>
              </a:defRPr>
            </a:lvl6pPr>
            <a:lvl7pPr marL="2743200" indent="0">
              <a:buNone/>
              <a:defRPr sz="1400">
                <a:solidFill>
                  <a:schemeClr val="tx1">
                    <a:tint val="75000"/>
                  </a:schemeClr>
                </a:solidFill>
                <a:uFillTx/>
              </a:defRPr>
            </a:lvl7pPr>
            <a:lvl8pPr marL="3200400" indent="0">
              <a:buNone/>
              <a:defRPr sz="1400">
                <a:solidFill>
                  <a:schemeClr val="tx1">
                    <a:tint val="75000"/>
                  </a:schemeClr>
                </a:solidFill>
                <a:uFillTx/>
              </a:defRPr>
            </a:lvl8pPr>
            <a:lvl9pPr marL="3657600" indent="0">
              <a:buNone/>
              <a:defRPr sz="1400">
                <a:solidFill>
                  <a:schemeClr val="tx1">
                    <a:tint val="75000"/>
                  </a:schemeClr>
                </a:solidFill>
                <a:uFillTx/>
              </a:defRPr>
            </a:lvl9pPr>
          </a:lstStyle>
          <a:p>
            <a:pPr lvl="0"/>
            <a:r>
              <a:rPr lang="en-US" smtClean="0">
                <a:uFillTx/>
              </a:rPr>
              <a:t>Click to edit Master text styles</a:t>
            </a:r>
          </a:p>
        </p:txBody>
      </p:sp>
      <p:sp>
        <p:nvSpPr>
          <p:cNvPr id="4" name="Date Placeholder 3"/>
          <p:cNvSpPr>
            <a:spLocks noGrp="1"/>
          </p:cNvSpPr>
          <p:nvPr>
            <p:ph type="dt" sz="half" idx="10"/>
          </p:nvPr>
        </p:nvSpPr>
        <p:spPr/>
        <p:txBody>
          <a:bodyPr/>
          <a:lstStyle/>
          <a:p>
            <a:fld id="{E9377BF4-D3D4-4545-B134-698C1FF1B599}" type="datetime1">
              <a:rPr lang="en-US" smtClean="0">
                <a:uFillTx/>
              </a:rPr>
              <a:t>5/25/2016</a:t>
            </a:fld>
            <a:endParaRPr lang="en-US">
              <a:uFillTx/>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uFillTx/>
            </a:endParaRPr>
          </a:p>
        </p:txBody>
      </p:sp>
      <p:sp>
        <p:nvSpPr>
          <p:cNvPr id="6" name="Slide Number Placeholder 5"/>
          <p:cNvSpPr>
            <a:spLocks noGrp="1"/>
          </p:cNvSpPr>
          <p:nvPr>
            <p:ph type="sldNum" sz="quarter" idx="12"/>
          </p:nvPr>
        </p:nvSpPr>
        <p:spPr/>
        <p:txBody>
          <a:bodyPr/>
          <a:lstStyle/>
          <a:p>
            <a:fld id="{D43D0C77-1017-45EE-AFED-67C0A5197F02}" type="slidenum">
              <a:rPr lang="en-US" smtClean="0">
                <a:uFillTx/>
              </a:rPr>
              <a:pPr/>
              <a:t>‹#›</a:t>
            </a:fld>
            <a:endParaRPr lang="en-US">
              <a:uFillTx/>
            </a:endParaRP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uFillTx/>
              </a:rPr>
              <a:t>Click to edit Master title style</a:t>
            </a:r>
            <a:endParaRPr lang="en-US">
              <a:uFillTx/>
            </a:endParaRPr>
          </a:p>
        </p:txBody>
      </p:sp>
      <p:sp>
        <p:nvSpPr>
          <p:cNvPr id="3" name="Content Placeholder 2"/>
          <p:cNvSpPr>
            <a:spLocks noGrp="1"/>
          </p:cNvSpPr>
          <p:nvPr>
            <p:ph sz="half" idx="1"/>
          </p:nvPr>
        </p:nvSpPr>
        <p:spPr>
          <a:xfrm>
            <a:off x="457200" y="1600200"/>
            <a:ext cx="4038600" cy="4525963"/>
          </a:xfrm>
        </p:spPr>
        <p:txBody>
          <a:bodyPr/>
          <a:lstStyle>
            <a:lvl1pPr>
              <a:defRPr sz="2800">
                <a:uFillTx/>
              </a:defRPr>
            </a:lvl1pPr>
            <a:lvl2pPr>
              <a:defRPr sz="2400">
                <a:uFillTx/>
              </a:defRPr>
            </a:lvl2pPr>
            <a:lvl3pPr>
              <a:defRPr sz="2000">
                <a:uFillTx/>
              </a:defRPr>
            </a:lvl3pPr>
            <a:lvl4pPr>
              <a:defRPr sz="1800">
                <a:uFillTx/>
              </a:defRPr>
            </a:lvl4pPr>
            <a:lvl5pPr>
              <a:defRPr sz="1800">
                <a:uFillTx/>
              </a:defRPr>
            </a:lvl5pPr>
            <a:lvl6pPr>
              <a:defRPr sz="1800">
                <a:uFillTx/>
              </a:defRPr>
            </a:lvl6pPr>
            <a:lvl7pPr>
              <a:defRPr sz="1800">
                <a:uFillTx/>
              </a:defRPr>
            </a:lvl7pPr>
            <a:lvl8pPr>
              <a:defRPr sz="1800">
                <a:uFillTx/>
              </a:defRPr>
            </a:lvl8pPr>
            <a:lvl9pPr>
              <a:defRPr sz="1800">
                <a:uFillTx/>
              </a:defRPr>
            </a:lvl9pPr>
          </a:lstStyle>
          <a:p>
            <a:pPr lvl="0"/>
            <a:r>
              <a:rPr lang="en-US" smtClean="0">
                <a:uFillTx/>
              </a:rPr>
              <a:t>Click to edit Master text styles</a:t>
            </a:r>
          </a:p>
          <a:p>
            <a:pPr lvl="1"/>
            <a:r>
              <a:rPr lang="en-US" smtClean="0">
                <a:uFillTx/>
              </a:rPr>
              <a:t>Second level</a:t>
            </a:r>
          </a:p>
          <a:p>
            <a:pPr lvl="2"/>
            <a:r>
              <a:rPr lang="en-US" smtClean="0">
                <a:uFillTx/>
              </a:rPr>
              <a:t>Third level</a:t>
            </a:r>
          </a:p>
          <a:p>
            <a:pPr lvl="3"/>
            <a:r>
              <a:rPr lang="en-US" smtClean="0">
                <a:uFillTx/>
              </a:rPr>
              <a:t>Fourth level</a:t>
            </a:r>
          </a:p>
          <a:p>
            <a:pPr lvl="4"/>
            <a:r>
              <a:rPr lang="en-US" smtClean="0">
                <a:uFillTx/>
              </a:rPr>
              <a:t>Fifth level</a:t>
            </a:r>
            <a:endParaRPr lang="en-US">
              <a:uFillTx/>
            </a:endParaRPr>
          </a:p>
        </p:txBody>
      </p:sp>
      <p:sp>
        <p:nvSpPr>
          <p:cNvPr id="4" name="Content Placeholder 3"/>
          <p:cNvSpPr>
            <a:spLocks noGrp="1"/>
          </p:cNvSpPr>
          <p:nvPr>
            <p:ph sz="half" idx="2"/>
          </p:nvPr>
        </p:nvSpPr>
        <p:spPr>
          <a:xfrm>
            <a:off x="4648200" y="1600200"/>
            <a:ext cx="4038600" cy="4525963"/>
          </a:xfrm>
        </p:spPr>
        <p:txBody>
          <a:bodyPr/>
          <a:lstStyle>
            <a:lvl1pPr>
              <a:defRPr sz="2800">
                <a:uFillTx/>
              </a:defRPr>
            </a:lvl1pPr>
            <a:lvl2pPr>
              <a:defRPr sz="2400">
                <a:uFillTx/>
              </a:defRPr>
            </a:lvl2pPr>
            <a:lvl3pPr>
              <a:defRPr sz="2000">
                <a:uFillTx/>
              </a:defRPr>
            </a:lvl3pPr>
            <a:lvl4pPr>
              <a:defRPr sz="1800">
                <a:uFillTx/>
              </a:defRPr>
            </a:lvl4pPr>
            <a:lvl5pPr>
              <a:defRPr sz="1800">
                <a:uFillTx/>
              </a:defRPr>
            </a:lvl5pPr>
            <a:lvl6pPr>
              <a:defRPr sz="1800">
                <a:uFillTx/>
              </a:defRPr>
            </a:lvl6pPr>
            <a:lvl7pPr>
              <a:defRPr sz="1800">
                <a:uFillTx/>
              </a:defRPr>
            </a:lvl7pPr>
            <a:lvl8pPr>
              <a:defRPr sz="1800">
                <a:uFillTx/>
              </a:defRPr>
            </a:lvl8pPr>
            <a:lvl9pPr>
              <a:defRPr sz="1800">
                <a:uFillTx/>
              </a:defRPr>
            </a:lvl9pPr>
          </a:lstStyle>
          <a:p>
            <a:pPr lvl="0"/>
            <a:r>
              <a:rPr lang="en-US" smtClean="0">
                <a:uFillTx/>
              </a:rPr>
              <a:t>Click to edit Master text styles</a:t>
            </a:r>
          </a:p>
          <a:p>
            <a:pPr lvl="1"/>
            <a:r>
              <a:rPr lang="en-US" smtClean="0">
                <a:uFillTx/>
              </a:rPr>
              <a:t>Second level</a:t>
            </a:r>
          </a:p>
          <a:p>
            <a:pPr lvl="2"/>
            <a:r>
              <a:rPr lang="en-US" smtClean="0">
                <a:uFillTx/>
              </a:rPr>
              <a:t>Third level</a:t>
            </a:r>
          </a:p>
          <a:p>
            <a:pPr lvl="3"/>
            <a:r>
              <a:rPr lang="en-US" smtClean="0">
                <a:uFillTx/>
              </a:rPr>
              <a:t>Fourth level</a:t>
            </a:r>
          </a:p>
          <a:p>
            <a:pPr lvl="4"/>
            <a:r>
              <a:rPr lang="en-US" smtClean="0">
                <a:uFillTx/>
              </a:rPr>
              <a:t>Fifth level</a:t>
            </a:r>
            <a:endParaRPr lang="en-US">
              <a:uFillTx/>
            </a:endParaRPr>
          </a:p>
        </p:txBody>
      </p:sp>
      <p:sp>
        <p:nvSpPr>
          <p:cNvPr id="5" name="Date Placeholder 4"/>
          <p:cNvSpPr>
            <a:spLocks noGrp="1"/>
          </p:cNvSpPr>
          <p:nvPr>
            <p:ph type="dt" sz="half" idx="10"/>
          </p:nvPr>
        </p:nvSpPr>
        <p:spPr/>
        <p:txBody>
          <a:bodyPr/>
          <a:lstStyle/>
          <a:p>
            <a:fld id="{F7DFC4E6-64E1-43F7-8C07-7D7CEDFE7F2A}" type="datetime1">
              <a:rPr lang="en-US" smtClean="0">
                <a:uFillTx/>
              </a:rPr>
              <a:t>5/25/2016</a:t>
            </a:fld>
            <a:endParaRPr lang="en-US">
              <a:uFillTx/>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uFillTx/>
            </a:endParaRPr>
          </a:p>
        </p:txBody>
      </p:sp>
      <p:sp>
        <p:nvSpPr>
          <p:cNvPr id="7" name="Slide Number Placeholder 6"/>
          <p:cNvSpPr>
            <a:spLocks noGrp="1"/>
          </p:cNvSpPr>
          <p:nvPr>
            <p:ph type="sldNum" sz="quarter" idx="12"/>
          </p:nvPr>
        </p:nvSpPr>
        <p:spPr/>
        <p:txBody>
          <a:bodyPr/>
          <a:lstStyle/>
          <a:p>
            <a:fld id="{D43D0C77-1017-45EE-AFED-67C0A5197F02}" type="slidenum">
              <a:rPr lang="en-US" smtClean="0">
                <a:uFillTx/>
              </a:rPr>
              <a:pPr/>
              <a:t>‹#›</a:t>
            </a:fld>
            <a:endParaRPr lang="en-US">
              <a:uFillTx/>
            </a:endParaRP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uFillTx/>
              </a:defRPr>
            </a:lvl1pPr>
          </a:lstStyle>
          <a:p>
            <a:r>
              <a:rPr lang="en-US" smtClean="0">
                <a:uFillTx/>
              </a:rPr>
              <a:t>Click to edit Master title style</a:t>
            </a:r>
            <a:endParaRPr lang="en-US">
              <a:uFillTx/>
            </a:endParaRP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uFillTx/>
              </a:defRPr>
            </a:lvl1pPr>
            <a:lvl2pPr marL="457200" indent="0">
              <a:buNone/>
              <a:defRPr sz="2000" b="1">
                <a:uFillTx/>
              </a:defRPr>
            </a:lvl2pPr>
            <a:lvl3pPr marL="914400" indent="0">
              <a:buNone/>
              <a:defRPr sz="1800" b="1">
                <a:uFillTx/>
              </a:defRPr>
            </a:lvl3pPr>
            <a:lvl4pPr marL="1371600" indent="0">
              <a:buNone/>
              <a:defRPr sz="1600" b="1">
                <a:uFillTx/>
              </a:defRPr>
            </a:lvl4pPr>
            <a:lvl5pPr marL="1828800" indent="0">
              <a:buNone/>
              <a:defRPr sz="1600" b="1">
                <a:uFillTx/>
              </a:defRPr>
            </a:lvl5pPr>
            <a:lvl6pPr marL="2286000" indent="0">
              <a:buNone/>
              <a:defRPr sz="1600" b="1">
                <a:uFillTx/>
              </a:defRPr>
            </a:lvl6pPr>
            <a:lvl7pPr marL="2743200" indent="0">
              <a:buNone/>
              <a:defRPr sz="1600" b="1">
                <a:uFillTx/>
              </a:defRPr>
            </a:lvl7pPr>
            <a:lvl8pPr marL="3200400" indent="0">
              <a:buNone/>
              <a:defRPr sz="1600" b="1">
                <a:uFillTx/>
              </a:defRPr>
            </a:lvl8pPr>
            <a:lvl9pPr marL="3657600" indent="0">
              <a:buNone/>
              <a:defRPr sz="1600" b="1">
                <a:uFillTx/>
              </a:defRPr>
            </a:lvl9pPr>
          </a:lstStyle>
          <a:p>
            <a:pPr lvl="0"/>
            <a:r>
              <a:rPr lang="en-US" smtClean="0">
                <a:uFillTx/>
              </a:rPr>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uFillTx/>
              </a:defRPr>
            </a:lvl1pPr>
            <a:lvl2pPr>
              <a:defRPr sz="2000">
                <a:uFillTx/>
              </a:defRPr>
            </a:lvl2pPr>
            <a:lvl3pPr>
              <a:defRPr sz="1800">
                <a:uFillTx/>
              </a:defRPr>
            </a:lvl3pPr>
            <a:lvl4pPr>
              <a:defRPr sz="1600">
                <a:uFillTx/>
              </a:defRPr>
            </a:lvl4pPr>
            <a:lvl5pPr>
              <a:defRPr sz="1600">
                <a:uFillTx/>
              </a:defRPr>
            </a:lvl5pPr>
            <a:lvl6pPr>
              <a:defRPr sz="1600">
                <a:uFillTx/>
              </a:defRPr>
            </a:lvl6pPr>
            <a:lvl7pPr>
              <a:defRPr sz="1600">
                <a:uFillTx/>
              </a:defRPr>
            </a:lvl7pPr>
            <a:lvl8pPr>
              <a:defRPr sz="1600">
                <a:uFillTx/>
              </a:defRPr>
            </a:lvl8pPr>
            <a:lvl9pPr>
              <a:defRPr sz="1600">
                <a:uFillTx/>
              </a:defRPr>
            </a:lvl9pPr>
          </a:lstStyle>
          <a:p>
            <a:pPr lvl="0"/>
            <a:r>
              <a:rPr lang="en-US" smtClean="0">
                <a:uFillTx/>
              </a:rPr>
              <a:t>Click to edit Master text styles</a:t>
            </a:r>
          </a:p>
          <a:p>
            <a:pPr lvl="1"/>
            <a:r>
              <a:rPr lang="en-US" smtClean="0">
                <a:uFillTx/>
              </a:rPr>
              <a:t>Second level</a:t>
            </a:r>
          </a:p>
          <a:p>
            <a:pPr lvl="2"/>
            <a:r>
              <a:rPr lang="en-US" smtClean="0">
                <a:uFillTx/>
              </a:rPr>
              <a:t>Third level</a:t>
            </a:r>
          </a:p>
          <a:p>
            <a:pPr lvl="3"/>
            <a:r>
              <a:rPr lang="en-US" smtClean="0">
                <a:uFillTx/>
              </a:rPr>
              <a:t>Fourth level</a:t>
            </a:r>
          </a:p>
          <a:p>
            <a:pPr lvl="4"/>
            <a:r>
              <a:rPr lang="en-US" smtClean="0">
                <a:uFillTx/>
              </a:rPr>
              <a:t>Fifth level</a:t>
            </a:r>
            <a:endParaRPr lang="en-US">
              <a:uFillTx/>
            </a:endParaRP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uFillTx/>
              </a:defRPr>
            </a:lvl1pPr>
            <a:lvl2pPr marL="457200" indent="0">
              <a:buNone/>
              <a:defRPr sz="2000" b="1">
                <a:uFillTx/>
              </a:defRPr>
            </a:lvl2pPr>
            <a:lvl3pPr marL="914400" indent="0">
              <a:buNone/>
              <a:defRPr sz="1800" b="1">
                <a:uFillTx/>
              </a:defRPr>
            </a:lvl3pPr>
            <a:lvl4pPr marL="1371600" indent="0">
              <a:buNone/>
              <a:defRPr sz="1600" b="1">
                <a:uFillTx/>
              </a:defRPr>
            </a:lvl4pPr>
            <a:lvl5pPr marL="1828800" indent="0">
              <a:buNone/>
              <a:defRPr sz="1600" b="1">
                <a:uFillTx/>
              </a:defRPr>
            </a:lvl5pPr>
            <a:lvl6pPr marL="2286000" indent="0">
              <a:buNone/>
              <a:defRPr sz="1600" b="1">
                <a:uFillTx/>
              </a:defRPr>
            </a:lvl6pPr>
            <a:lvl7pPr marL="2743200" indent="0">
              <a:buNone/>
              <a:defRPr sz="1600" b="1">
                <a:uFillTx/>
              </a:defRPr>
            </a:lvl7pPr>
            <a:lvl8pPr marL="3200400" indent="0">
              <a:buNone/>
              <a:defRPr sz="1600" b="1">
                <a:uFillTx/>
              </a:defRPr>
            </a:lvl8pPr>
            <a:lvl9pPr marL="3657600" indent="0">
              <a:buNone/>
              <a:defRPr sz="1600" b="1">
                <a:uFillTx/>
              </a:defRPr>
            </a:lvl9pPr>
          </a:lstStyle>
          <a:p>
            <a:pPr lvl="0"/>
            <a:r>
              <a:rPr lang="en-US" smtClean="0">
                <a:uFillTx/>
              </a:rPr>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uFillTx/>
              </a:defRPr>
            </a:lvl1pPr>
            <a:lvl2pPr>
              <a:defRPr sz="2000">
                <a:uFillTx/>
              </a:defRPr>
            </a:lvl2pPr>
            <a:lvl3pPr>
              <a:defRPr sz="1800">
                <a:uFillTx/>
              </a:defRPr>
            </a:lvl3pPr>
            <a:lvl4pPr>
              <a:defRPr sz="1600">
                <a:uFillTx/>
              </a:defRPr>
            </a:lvl4pPr>
            <a:lvl5pPr>
              <a:defRPr sz="1600">
                <a:uFillTx/>
              </a:defRPr>
            </a:lvl5pPr>
            <a:lvl6pPr>
              <a:defRPr sz="1600">
                <a:uFillTx/>
              </a:defRPr>
            </a:lvl6pPr>
            <a:lvl7pPr>
              <a:defRPr sz="1600">
                <a:uFillTx/>
              </a:defRPr>
            </a:lvl7pPr>
            <a:lvl8pPr>
              <a:defRPr sz="1600">
                <a:uFillTx/>
              </a:defRPr>
            </a:lvl8pPr>
            <a:lvl9pPr>
              <a:defRPr sz="1600">
                <a:uFillTx/>
              </a:defRPr>
            </a:lvl9pPr>
          </a:lstStyle>
          <a:p>
            <a:pPr lvl="0"/>
            <a:r>
              <a:rPr lang="en-US" smtClean="0">
                <a:uFillTx/>
              </a:rPr>
              <a:t>Click to edit Master text styles</a:t>
            </a:r>
          </a:p>
          <a:p>
            <a:pPr lvl="1"/>
            <a:r>
              <a:rPr lang="en-US" smtClean="0">
                <a:uFillTx/>
              </a:rPr>
              <a:t>Second level</a:t>
            </a:r>
          </a:p>
          <a:p>
            <a:pPr lvl="2"/>
            <a:r>
              <a:rPr lang="en-US" smtClean="0">
                <a:uFillTx/>
              </a:rPr>
              <a:t>Third level</a:t>
            </a:r>
          </a:p>
          <a:p>
            <a:pPr lvl="3"/>
            <a:r>
              <a:rPr lang="en-US" smtClean="0">
                <a:uFillTx/>
              </a:rPr>
              <a:t>Fourth level</a:t>
            </a:r>
          </a:p>
          <a:p>
            <a:pPr lvl="4"/>
            <a:r>
              <a:rPr lang="en-US" smtClean="0">
                <a:uFillTx/>
              </a:rPr>
              <a:t>Fifth level</a:t>
            </a:r>
            <a:endParaRPr lang="en-US">
              <a:uFillTx/>
            </a:endParaRPr>
          </a:p>
        </p:txBody>
      </p:sp>
      <p:sp>
        <p:nvSpPr>
          <p:cNvPr id="7" name="Date Placeholder 6"/>
          <p:cNvSpPr>
            <a:spLocks noGrp="1"/>
          </p:cNvSpPr>
          <p:nvPr>
            <p:ph type="dt" sz="half" idx="10"/>
          </p:nvPr>
        </p:nvSpPr>
        <p:spPr/>
        <p:txBody>
          <a:bodyPr/>
          <a:lstStyle/>
          <a:p>
            <a:fld id="{5BCA59D1-92A5-47CD-81E0-D41348DFCECB}" type="datetime1">
              <a:rPr lang="en-US" smtClean="0">
                <a:uFillTx/>
              </a:rPr>
              <a:t>5/25/2016</a:t>
            </a:fld>
            <a:endParaRPr lang="en-US">
              <a:uFillTx/>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uFillTx/>
            </a:endParaRPr>
          </a:p>
        </p:txBody>
      </p:sp>
      <p:sp>
        <p:nvSpPr>
          <p:cNvPr id="9" name="Slide Number Placeholder 8"/>
          <p:cNvSpPr>
            <a:spLocks noGrp="1"/>
          </p:cNvSpPr>
          <p:nvPr>
            <p:ph type="sldNum" sz="quarter" idx="12"/>
          </p:nvPr>
        </p:nvSpPr>
        <p:spPr/>
        <p:txBody>
          <a:bodyPr/>
          <a:lstStyle/>
          <a:p>
            <a:fld id="{D43D0C77-1017-45EE-AFED-67C0A5197F02}" type="slidenum">
              <a:rPr lang="en-US" smtClean="0">
                <a:uFillTx/>
              </a:rPr>
              <a:pPr/>
              <a:t>‹#›</a:t>
            </a:fld>
            <a:endParaRPr lang="en-US">
              <a:uFillTx/>
            </a:endParaRP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uFillTx/>
              </a:rPr>
              <a:t>Click to edit Master title style</a:t>
            </a:r>
            <a:endParaRPr lang="en-US">
              <a:uFillTx/>
            </a:endParaRPr>
          </a:p>
        </p:txBody>
      </p:sp>
      <p:sp>
        <p:nvSpPr>
          <p:cNvPr id="3" name="Date Placeholder 2"/>
          <p:cNvSpPr>
            <a:spLocks noGrp="1"/>
          </p:cNvSpPr>
          <p:nvPr>
            <p:ph type="dt" sz="half" idx="10"/>
          </p:nvPr>
        </p:nvSpPr>
        <p:spPr/>
        <p:txBody>
          <a:bodyPr/>
          <a:lstStyle/>
          <a:p>
            <a:fld id="{661C6221-B508-4826-B904-262F16D33649}" type="datetime1">
              <a:rPr lang="en-US" smtClean="0">
                <a:uFillTx/>
              </a:rPr>
              <a:t>5/25/2016</a:t>
            </a:fld>
            <a:endParaRPr lang="en-US">
              <a:uFillTx/>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uFillTx/>
            </a:endParaRPr>
          </a:p>
        </p:txBody>
      </p:sp>
      <p:sp>
        <p:nvSpPr>
          <p:cNvPr id="5" name="Slide Number Placeholder 4"/>
          <p:cNvSpPr>
            <a:spLocks noGrp="1"/>
          </p:cNvSpPr>
          <p:nvPr>
            <p:ph type="sldNum" sz="quarter" idx="12"/>
          </p:nvPr>
        </p:nvSpPr>
        <p:spPr/>
        <p:txBody>
          <a:bodyPr/>
          <a:lstStyle/>
          <a:p>
            <a:fld id="{D43D0C77-1017-45EE-AFED-67C0A5197F02}" type="slidenum">
              <a:rPr lang="en-US" smtClean="0">
                <a:uFillTx/>
              </a:rPr>
              <a:pPr/>
              <a:t>‹#›</a:t>
            </a:fld>
            <a:endParaRPr lang="en-US">
              <a:uFillTx/>
            </a:endParaRPr>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D275BD-62F9-440F-B4B4-53C23FDB14FD}" type="datetime1">
              <a:rPr lang="en-US" smtClean="0">
                <a:uFillTx/>
              </a:rPr>
              <a:t>5/25/2016</a:t>
            </a:fld>
            <a:endParaRPr lang="en-US">
              <a:uFillTx/>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uFillTx/>
            </a:endParaRPr>
          </a:p>
        </p:txBody>
      </p:sp>
      <p:sp>
        <p:nvSpPr>
          <p:cNvPr id="4" name="Slide Number Placeholder 3"/>
          <p:cNvSpPr>
            <a:spLocks noGrp="1"/>
          </p:cNvSpPr>
          <p:nvPr>
            <p:ph type="sldNum" sz="quarter" idx="12"/>
          </p:nvPr>
        </p:nvSpPr>
        <p:spPr/>
        <p:txBody>
          <a:bodyPr/>
          <a:lstStyle/>
          <a:p>
            <a:fld id="{D43D0C77-1017-45EE-AFED-67C0A5197F02}" type="slidenum">
              <a:rPr lang="en-US" smtClean="0">
                <a:uFillTx/>
              </a:rPr>
              <a:pPr/>
              <a:t>‹#›</a:t>
            </a:fld>
            <a:endParaRPr lang="en-US">
              <a:uFillTx/>
            </a:endParaRPr>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uFillTx/>
              </a:defRPr>
            </a:lvl1pPr>
          </a:lstStyle>
          <a:p>
            <a:r>
              <a:rPr lang="en-US" smtClean="0">
                <a:uFillTx/>
              </a:rPr>
              <a:t>Click to edit Master title style</a:t>
            </a:r>
            <a:endParaRPr lang="en-US">
              <a:uFillTx/>
            </a:endParaRPr>
          </a:p>
        </p:txBody>
      </p:sp>
      <p:sp>
        <p:nvSpPr>
          <p:cNvPr id="3" name="Content Placeholder 2"/>
          <p:cNvSpPr>
            <a:spLocks noGrp="1"/>
          </p:cNvSpPr>
          <p:nvPr>
            <p:ph idx="1"/>
          </p:nvPr>
        </p:nvSpPr>
        <p:spPr>
          <a:xfrm>
            <a:off x="3575050" y="273050"/>
            <a:ext cx="5111750" cy="5853113"/>
          </a:xfrm>
        </p:spPr>
        <p:txBody>
          <a:bodyPr/>
          <a:lstStyle>
            <a:lvl1pPr>
              <a:defRPr sz="3200">
                <a:uFillTx/>
              </a:defRPr>
            </a:lvl1pPr>
            <a:lvl2pPr>
              <a:defRPr sz="2800">
                <a:uFillTx/>
              </a:defRPr>
            </a:lvl2pPr>
            <a:lvl3pPr>
              <a:defRPr sz="2400">
                <a:uFillTx/>
              </a:defRPr>
            </a:lvl3pPr>
            <a:lvl4pPr>
              <a:defRPr sz="2000">
                <a:uFillTx/>
              </a:defRPr>
            </a:lvl4pPr>
            <a:lvl5pPr>
              <a:defRPr sz="2000">
                <a:uFillTx/>
              </a:defRPr>
            </a:lvl5pPr>
            <a:lvl6pPr>
              <a:defRPr sz="2000">
                <a:uFillTx/>
              </a:defRPr>
            </a:lvl6pPr>
            <a:lvl7pPr>
              <a:defRPr sz="2000">
                <a:uFillTx/>
              </a:defRPr>
            </a:lvl7pPr>
            <a:lvl8pPr>
              <a:defRPr sz="2000">
                <a:uFillTx/>
              </a:defRPr>
            </a:lvl8pPr>
            <a:lvl9pPr>
              <a:defRPr sz="2000">
                <a:uFillTx/>
              </a:defRPr>
            </a:lvl9pPr>
          </a:lstStyle>
          <a:p>
            <a:pPr lvl="0"/>
            <a:r>
              <a:rPr lang="en-US" smtClean="0">
                <a:uFillTx/>
              </a:rPr>
              <a:t>Click to edit Master text styles</a:t>
            </a:r>
          </a:p>
          <a:p>
            <a:pPr lvl="1"/>
            <a:r>
              <a:rPr lang="en-US" smtClean="0">
                <a:uFillTx/>
              </a:rPr>
              <a:t>Second level</a:t>
            </a:r>
          </a:p>
          <a:p>
            <a:pPr lvl="2"/>
            <a:r>
              <a:rPr lang="en-US" smtClean="0">
                <a:uFillTx/>
              </a:rPr>
              <a:t>Third level</a:t>
            </a:r>
          </a:p>
          <a:p>
            <a:pPr lvl="3"/>
            <a:r>
              <a:rPr lang="en-US" smtClean="0">
                <a:uFillTx/>
              </a:rPr>
              <a:t>Fourth level</a:t>
            </a:r>
          </a:p>
          <a:p>
            <a:pPr lvl="4"/>
            <a:r>
              <a:rPr lang="en-US" smtClean="0">
                <a:uFillTx/>
              </a:rPr>
              <a:t>Fifth level</a:t>
            </a:r>
            <a:endParaRPr lang="en-US">
              <a:uFillTx/>
            </a:endParaRP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uFillTx/>
              </a:defRPr>
            </a:lvl1pPr>
            <a:lvl2pPr marL="457200" indent="0">
              <a:buNone/>
              <a:defRPr sz="1200">
                <a:uFillTx/>
              </a:defRPr>
            </a:lvl2pPr>
            <a:lvl3pPr marL="914400" indent="0">
              <a:buNone/>
              <a:defRPr sz="1000">
                <a:uFillTx/>
              </a:defRPr>
            </a:lvl3pPr>
            <a:lvl4pPr marL="1371600" indent="0">
              <a:buNone/>
              <a:defRPr sz="900">
                <a:uFillTx/>
              </a:defRPr>
            </a:lvl4pPr>
            <a:lvl5pPr marL="1828800" indent="0">
              <a:buNone/>
              <a:defRPr sz="900">
                <a:uFillTx/>
              </a:defRPr>
            </a:lvl5pPr>
            <a:lvl6pPr marL="2286000" indent="0">
              <a:buNone/>
              <a:defRPr sz="900">
                <a:uFillTx/>
              </a:defRPr>
            </a:lvl6pPr>
            <a:lvl7pPr marL="2743200" indent="0">
              <a:buNone/>
              <a:defRPr sz="900">
                <a:uFillTx/>
              </a:defRPr>
            </a:lvl7pPr>
            <a:lvl8pPr marL="3200400" indent="0">
              <a:buNone/>
              <a:defRPr sz="900">
                <a:uFillTx/>
              </a:defRPr>
            </a:lvl8pPr>
            <a:lvl9pPr marL="3657600" indent="0">
              <a:buNone/>
              <a:defRPr sz="900">
                <a:uFillTx/>
              </a:defRPr>
            </a:lvl9pPr>
          </a:lstStyle>
          <a:p>
            <a:pPr lvl="0"/>
            <a:r>
              <a:rPr lang="en-US" smtClean="0">
                <a:uFillTx/>
              </a:rPr>
              <a:t>Click to edit Master text styles</a:t>
            </a:r>
          </a:p>
        </p:txBody>
      </p:sp>
      <p:sp>
        <p:nvSpPr>
          <p:cNvPr id="5" name="Date Placeholder 4"/>
          <p:cNvSpPr>
            <a:spLocks noGrp="1"/>
          </p:cNvSpPr>
          <p:nvPr>
            <p:ph type="dt" sz="half" idx="10"/>
          </p:nvPr>
        </p:nvSpPr>
        <p:spPr/>
        <p:txBody>
          <a:bodyPr/>
          <a:lstStyle/>
          <a:p>
            <a:fld id="{32E57513-ABD8-4D07-A60B-DE12809EFDC6}" type="datetime1">
              <a:rPr lang="en-US" smtClean="0">
                <a:uFillTx/>
              </a:rPr>
              <a:t>5/25/2016</a:t>
            </a:fld>
            <a:endParaRPr lang="en-US">
              <a:uFillTx/>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uFillTx/>
            </a:endParaRPr>
          </a:p>
        </p:txBody>
      </p:sp>
      <p:sp>
        <p:nvSpPr>
          <p:cNvPr id="7" name="Slide Number Placeholder 6"/>
          <p:cNvSpPr>
            <a:spLocks noGrp="1"/>
          </p:cNvSpPr>
          <p:nvPr>
            <p:ph type="sldNum" sz="quarter" idx="12"/>
          </p:nvPr>
        </p:nvSpPr>
        <p:spPr/>
        <p:txBody>
          <a:bodyPr/>
          <a:lstStyle/>
          <a:p>
            <a:fld id="{D43D0C77-1017-45EE-AFED-67C0A5197F02}" type="slidenum">
              <a:rPr lang="en-US" smtClean="0">
                <a:uFillTx/>
              </a:rPr>
              <a:pPr/>
              <a:t>‹#›</a:t>
            </a:fld>
            <a:endParaRPr lang="en-US">
              <a:uFillTx/>
            </a:endParaRPr>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uFillTx/>
              </a:defRPr>
            </a:lvl1pPr>
          </a:lstStyle>
          <a:p>
            <a:r>
              <a:rPr lang="en-US" smtClean="0">
                <a:uFillTx/>
              </a:rPr>
              <a:t>Click to edit Master title style</a:t>
            </a:r>
            <a:endParaRPr lang="en-US">
              <a:uFillTx/>
            </a:endParaRP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uFillTx/>
              </a:defRPr>
            </a:lvl1pPr>
            <a:lvl2pPr marL="457200" indent="0">
              <a:buNone/>
              <a:defRPr sz="2800">
                <a:uFillTx/>
              </a:defRPr>
            </a:lvl2pPr>
            <a:lvl3pPr marL="914400" indent="0">
              <a:buNone/>
              <a:defRPr sz="2400">
                <a:uFillTx/>
              </a:defRPr>
            </a:lvl3pPr>
            <a:lvl4pPr marL="1371600" indent="0">
              <a:buNone/>
              <a:defRPr sz="2000">
                <a:uFillTx/>
              </a:defRPr>
            </a:lvl4pPr>
            <a:lvl5pPr marL="1828800" indent="0">
              <a:buNone/>
              <a:defRPr sz="2000">
                <a:uFillTx/>
              </a:defRPr>
            </a:lvl5pPr>
            <a:lvl6pPr marL="2286000" indent="0">
              <a:buNone/>
              <a:defRPr sz="2000">
                <a:uFillTx/>
              </a:defRPr>
            </a:lvl6pPr>
            <a:lvl7pPr marL="2743200" indent="0">
              <a:buNone/>
              <a:defRPr sz="2000">
                <a:uFillTx/>
              </a:defRPr>
            </a:lvl7pPr>
            <a:lvl8pPr marL="3200400" indent="0">
              <a:buNone/>
              <a:defRPr sz="2000">
                <a:uFillTx/>
              </a:defRPr>
            </a:lvl8pPr>
            <a:lvl9pPr marL="3657600" indent="0">
              <a:buNone/>
              <a:defRPr sz="2000">
                <a:uFillTx/>
              </a:defRPr>
            </a:lvl9pPr>
          </a:lstStyle>
          <a:p>
            <a:endParaRPr lang="en-US">
              <a:uFillTx/>
            </a:endParaRP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uFillTx/>
              </a:defRPr>
            </a:lvl1pPr>
            <a:lvl2pPr marL="457200" indent="0">
              <a:buNone/>
              <a:defRPr sz="1200">
                <a:uFillTx/>
              </a:defRPr>
            </a:lvl2pPr>
            <a:lvl3pPr marL="914400" indent="0">
              <a:buNone/>
              <a:defRPr sz="1000">
                <a:uFillTx/>
              </a:defRPr>
            </a:lvl3pPr>
            <a:lvl4pPr marL="1371600" indent="0">
              <a:buNone/>
              <a:defRPr sz="900">
                <a:uFillTx/>
              </a:defRPr>
            </a:lvl4pPr>
            <a:lvl5pPr marL="1828800" indent="0">
              <a:buNone/>
              <a:defRPr sz="900">
                <a:uFillTx/>
              </a:defRPr>
            </a:lvl5pPr>
            <a:lvl6pPr marL="2286000" indent="0">
              <a:buNone/>
              <a:defRPr sz="900">
                <a:uFillTx/>
              </a:defRPr>
            </a:lvl6pPr>
            <a:lvl7pPr marL="2743200" indent="0">
              <a:buNone/>
              <a:defRPr sz="900">
                <a:uFillTx/>
              </a:defRPr>
            </a:lvl7pPr>
            <a:lvl8pPr marL="3200400" indent="0">
              <a:buNone/>
              <a:defRPr sz="900">
                <a:uFillTx/>
              </a:defRPr>
            </a:lvl8pPr>
            <a:lvl9pPr marL="3657600" indent="0">
              <a:buNone/>
              <a:defRPr sz="900">
                <a:uFillTx/>
              </a:defRPr>
            </a:lvl9pPr>
          </a:lstStyle>
          <a:p>
            <a:pPr lvl="0"/>
            <a:r>
              <a:rPr lang="en-US" smtClean="0">
                <a:uFillTx/>
              </a:rPr>
              <a:t>Click to edit Master text styles</a:t>
            </a:r>
          </a:p>
        </p:txBody>
      </p:sp>
      <p:sp>
        <p:nvSpPr>
          <p:cNvPr id="5" name="Date Placeholder 4"/>
          <p:cNvSpPr>
            <a:spLocks noGrp="1"/>
          </p:cNvSpPr>
          <p:nvPr>
            <p:ph type="dt" sz="half" idx="10"/>
          </p:nvPr>
        </p:nvSpPr>
        <p:spPr/>
        <p:txBody>
          <a:bodyPr/>
          <a:lstStyle/>
          <a:p>
            <a:fld id="{DD56359A-C5CD-41A6-A7F3-A819537F8C0E}" type="datetime1">
              <a:rPr lang="en-US" smtClean="0">
                <a:uFillTx/>
              </a:rPr>
              <a:t>5/25/2016</a:t>
            </a:fld>
            <a:endParaRPr lang="en-US">
              <a:uFillTx/>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uFillTx/>
            </a:endParaRPr>
          </a:p>
        </p:txBody>
      </p:sp>
      <p:sp>
        <p:nvSpPr>
          <p:cNvPr id="7" name="Slide Number Placeholder 6"/>
          <p:cNvSpPr>
            <a:spLocks noGrp="1"/>
          </p:cNvSpPr>
          <p:nvPr>
            <p:ph type="sldNum" sz="quarter" idx="12"/>
          </p:nvPr>
        </p:nvSpPr>
        <p:spPr/>
        <p:txBody>
          <a:bodyPr/>
          <a:lstStyle/>
          <a:p>
            <a:fld id="{D43D0C77-1017-45EE-AFED-67C0A5197F02}" type="slidenum">
              <a:rPr lang="en-US" smtClean="0">
                <a:uFillTx/>
              </a:rPr>
              <a:pPr/>
              <a:t>‹#›</a:t>
            </a:fld>
            <a:endParaRPr lang="en-US">
              <a:uFillTx/>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uFillTx/>
              </a:rPr>
              <a:t>Click to edit Master title style</a:t>
            </a:r>
            <a:endParaRPr lang="en-US">
              <a:uFillTx/>
            </a:endParaRPr>
          </a:p>
        </p:txBody>
      </p:sp>
      <p:sp>
        <p:nvSpPr>
          <p:cNvPr id="3" name="Vertical Text Placeholder 2"/>
          <p:cNvSpPr>
            <a:spLocks noGrp="1"/>
          </p:cNvSpPr>
          <p:nvPr>
            <p:ph type="body" orient="vert" idx="1"/>
          </p:nvPr>
        </p:nvSpPr>
        <p:spPr/>
        <p:txBody>
          <a:bodyPr vert="eaVert"/>
          <a:lstStyle/>
          <a:p>
            <a:pPr lvl="0"/>
            <a:r>
              <a:rPr lang="en-US" smtClean="0">
                <a:uFillTx/>
              </a:rPr>
              <a:t>Click to edit Master text styles</a:t>
            </a:r>
          </a:p>
          <a:p>
            <a:pPr lvl="1"/>
            <a:r>
              <a:rPr lang="en-US" smtClean="0">
                <a:uFillTx/>
              </a:rPr>
              <a:t>Second level</a:t>
            </a:r>
          </a:p>
          <a:p>
            <a:pPr lvl="2"/>
            <a:r>
              <a:rPr lang="en-US" smtClean="0">
                <a:uFillTx/>
              </a:rPr>
              <a:t>Third level</a:t>
            </a:r>
          </a:p>
          <a:p>
            <a:pPr lvl="3"/>
            <a:r>
              <a:rPr lang="en-US" smtClean="0">
                <a:uFillTx/>
              </a:rPr>
              <a:t>Fourth level</a:t>
            </a:r>
          </a:p>
          <a:p>
            <a:pPr lvl="4"/>
            <a:r>
              <a:rPr lang="en-US" smtClean="0">
                <a:uFillTx/>
              </a:rPr>
              <a:t>Fifth level</a:t>
            </a:r>
            <a:endParaRPr lang="en-US">
              <a:uFillTx/>
            </a:endParaRPr>
          </a:p>
        </p:txBody>
      </p:sp>
      <p:sp>
        <p:nvSpPr>
          <p:cNvPr id="4" name="Date Placeholder 3"/>
          <p:cNvSpPr>
            <a:spLocks noGrp="1"/>
          </p:cNvSpPr>
          <p:nvPr>
            <p:ph type="dt" sz="half" idx="10"/>
          </p:nvPr>
        </p:nvSpPr>
        <p:spPr/>
        <p:txBody>
          <a:bodyPr/>
          <a:lstStyle/>
          <a:p>
            <a:fld id="{FFF9E015-DFF9-41F9-988F-1BAB21A3BB67}" type="datetime1">
              <a:rPr lang="en-US" smtClean="0">
                <a:uFillTx/>
              </a:rPr>
              <a:t>5/25/2016</a:t>
            </a:fld>
            <a:endParaRPr lang="en-US">
              <a:uFillTx/>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uFillTx/>
            </a:endParaRPr>
          </a:p>
        </p:txBody>
      </p:sp>
      <p:sp>
        <p:nvSpPr>
          <p:cNvPr id="6" name="Slide Number Placeholder 5"/>
          <p:cNvSpPr>
            <a:spLocks noGrp="1"/>
          </p:cNvSpPr>
          <p:nvPr>
            <p:ph type="sldNum" sz="quarter" idx="12"/>
          </p:nvPr>
        </p:nvSpPr>
        <p:spPr/>
        <p:txBody>
          <a:bodyPr/>
          <a:lstStyle/>
          <a:p>
            <a:fld id="{D43D0C77-1017-45EE-AFED-67C0A5197F02}" type="slidenum">
              <a:rPr lang="en-US" smtClean="0">
                <a:uFillTx/>
              </a:rPr>
              <a:pPr/>
              <a:t>‹#›</a:t>
            </a:fld>
            <a:endParaRPr lang="en-US">
              <a:uFillTx/>
            </a:endParaRPr>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uFillTx/>
              </a:rPr>
              <a:t>Click to edit Master title style</a:t>
            </a:r>
            <a:endParaRPr lang="en-US">
              <a:uFillTx/>
            </a:endParaRP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uFillTx/>
              </a:rPr>
              <a:t>Click to edit Master text styles</a:t>
            </a:r>
          </a:p>
          <a:p>
            <a:pPr lvl="1"/>
            <a:r>
              <a:rPr lang="en-US" smtClean="0">
                <a:uFillTx/>
              </a:rPr>
              <a:t>Second level</a:t>
            </a:r>
          </a:p>
          <a:p>
            <a:pPr lvl="2"/>
            <a:r>
              <a:rPr lang="en-US" smtClean="0">
                <a:uFillTx/>
              </a:rPr>
              <a:t>Third level</a:t>
            </a:r>
          </a:p>
          <a:p>
            <a:pPr lvl="3"/>
            <a:r>
              <a:rPr lang="en-US" smtClean="0">
                <a:uFillTx/>
              </a:rPr>
              <a:t>Fourth level</a:t>
            </a:r>
          </a:p>
          <a:p>
            <a:pPr lvl="4"/>
            <a:r>
              <a:rPr lang="en-US" smtClean="0">
                <a:uFillTx/>
              </a:rPr>
              <a:t>Fifth level</a:t>
            </a:r>
            <a:endParaRPr lang="en-US">
              <a:uFillTx/>
            </a:endParaRPr>
          </a:p>
        </p:txBody>
      </p:sp>
      <p:sp>
        <p:nvSpPr>
          <p:cNvPr id="4" name="Date Placeholder 3"/>
          <p:cNvSpPr>
            <a:spLocks noGrp="1"/>
          </p:cNvSpPr>
          <p:nvPr>
            <p:ph type="dt" sz="half" idx="10"/>
          </p:nvPr>
        </p:nvSpPr>
        <p:spPr/>
        <p:txBody>
          <a:bodyPr/>
          <a:lstStyle/>
          <a:p>
            <a:fld id="{68322D13-D58C-4409-B5A1-1887255C2960}" type="datetime1">
              <a:rPr lang="en-US" smtClean="0">
                <a:uFillTx/>
              </a:rPr>
              <a:t>5/25/2016</a:t>
            </a:fld>
            <a:endParaRPr lang="en-US">
              <a:uFillTx/>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uFillTx/>
            </a:endParaRPr>
          </a:p>
        </p:txBody>
      </p:sp>
      <p:sp>
        <p:nvSpPr>
          <p:cNvPr id="6" name="Slide Number Placeholder 5"/>
          <p:cNvSpPr>
            <a:spLocks noGrp="1"/>
          </p:cNvSpPr>
          <p:nvPr>
            <p:ph type="sldNum" sz="quarter" idx="12"/>
          </p:nvPr>
        </p:nvSpPr>
        <p:spPr/>
        <p:txBody>
          <a:bodyPr/>
          <a:lstStyle/>
          <a:p>
            <a:fld id="{D43D0C77-1017-45EE-AFED-67C0A5197F02}" type="slidenum">
              <a:rPr lang="en-US" smtClean="0">
                <a:uFillTx/>
              </a:rPr>
              <a:pPr/>
              <a:t>‹#›</a:t>
            </a:fld>
            <a:endParaRPr lang="en-US">
              <a:uFillTx/>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uFillTx/>
              </a:rPr>
              <a:t>Click to edit Master title style</a:t>
            </a:r>
            <a:endParaRPr lang="en-US">
              <a:uFillTx/>
            </a:endParaRP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uFillTx/>
              </a:rPr>
              <a:t>Click to edit Master text styles</a:t>
            </a:r>
          </a:p>
          <a:p>
            <a:pPr lvl="1"/>
            <a:r>
              <a:rPr lang="en-US" smtClean="0">
                <a:uFillTx/>
              </a:rPr>
              <a:t>Second level</a:t>
            </a:r>
          </a:p>
          <a:p>
            <a:pPr lvl="2"/>
            <a:r>
              <a:rPr lang="en-US" smtClean="0">
                <a:uFillTx/>
              </a:rPr>
              <a:t>Third level</a:t>
            </a:r>
          </a:p>
          <a:p>
            <a:pPr lvl="3"/>
            <a:r>
              <a:rPr lang="en-US" smtClean="0">
                <a:uFillTx/>
              </a:rPr>
              <a:t>Fourth level</a:t>
            </a:r>
          </a:p>
          <a:p>
            <a:pPr lvl="4"/>
            <a:r>
              <a:rPr lang="en-US" smtClean="0">
                <a:uFillTx/>
              </a:rPr>
              <a:t>Fifth level</a:t>
            </a:r>
            <a:endParaRPr lang="en-US">
              <a:uFillTx/>
            </a:endParaRP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uFillTx/>
              </a:defRPr>
            </a:lvl1pPr>
          </a:lstStyle>
          <a:p>
            <a:fld id="{94287CA6-5CDA-4242-A26E-1A520BD6C421}" type="datetime1">
              <a:rPr lang="en-US" smtClean="0">
                <a:uFillTx/>
              </a:rPr>
              <a:t>5/25/2016</a:t>
            </a:fld>
            <a:endParaRPr lang="en-US">
              <a:uFillTx/>
            </a:endParaRPr>
          </a:p>
        </p:txBody>
      </p:sp>
      <p:sp>
        <p:nvSpPr>
          <p:cNvPr id="6" name="Slide Number Placeholder 5"/>
          <p:cNvSpPr>
            <a:spLocks noGrp="1"/>
          </p:cNvSpPr>
          <p:nvPr>
            <p:ph type="sldNum" sz="quarter" idx="4"/>
          </p:nvPr>
        </p:nvSpPr>
        <p:spPr>
          <a:xfrm>
            <a:off x="3657600" y="6400800"/>
            <a:ext cx="2133600" cy="365125"/>
          </a:xfrm>
          <a:prstGeom prst="rect">
            <a:avLst/>
          </a:prstGeom>
        </p:spPr>
        <p:txBody>
          <a:bodyPr vert="horz" lIns="91440" tIns="45720" rIns="91440" bIns="45720" rtlCol="0" anchor="ctr"/>
          <a:lstStyle>
            <a:lvl1pPr algn="ctr">
              <a:defRPr sz="1200">
                <a:solidFill>
                  <a:schemeClr val="tx1">
                    <a:tint val="75000"/>
                  </a:schemeClr>
                </a:solidFill>
                <a:uFillTx/>
              </a:defRPr>
            </a:lvl1pPr>
          </a:lstStyle>
          <a:p>
            <a:fld id="{A33404CF-47BE-4379-AAAF-F85D5B1E204B}"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hf hdr="0" ftr="0" dt="0"/>
  <p:txStyles>
    <p:titleStyle>
      <a:lvl1pPr algn="ctr" defTabSz="457200" rtl="0" eaLnBrk="1" latinLnBrk="0" hangingPunct="1">
        <a:spcBef>
          <a:spcPct val="0"/>
        </a:spcBef>
        <a:buNone/>
        <a:defRPr sz="4400" kern="1200">
          <a:solidFill>
            <a:schemeClr val="tx1"/>
          </a:solidFill>
          <a:uFillTx/>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uFillTx/>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uFillTx/>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uFillTx/>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uFillTx/>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uFillTx/>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uFillTx/>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uFillTx/>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uFillTx/>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uFillTx/>
          <a:latin typeface="+mn-lt"/>
          <a:ea typeface="+mn-ea"/>
          <a:cs typeface="+mn-cs"/>
        </a:defRPr>
      </a:lvl9pPr>
    </p:bodyStyle>
    <p:otherStyle>
      <a:defPPr>
        <a:defRPr lang="en-US">
          <a:uFillTx/>
        </a:defRPr>
      </a:defPPr>
      <a:lvl1pPr marL="0" algn="l" defTabSz="457200" rtl="0" eaLnBrk="1" latinLnBrk="0" hangingPunct="1">
        <a:defRPr sz="1800" kern="1200">
          <a:solidFill>
            <a:schemeClr val="tx1"/>
          </a:solidFill>
          <a:uFillTx/>
          <a:latin typeface="+mn-lt"/>
          <a:ea typeface="+mn-ea"/>
          <a:cs typeface="+mn-cs"/>
        </a:defRPr>
      </a:lvl1pPr>
      <a:lvl2pPr marL="457200" algn="l" defTabSz="457200" rtl="0" eaLnBrk="1" latinLnBrk="0" hangingPunct="1">
        <a:defRPr sz="1800" kern="1200">
          <a:solidFill>
            <a:schemeClr val="tx1"/>
          </a:solidFill>
          <a:uFillTx/>
          <a:latin typeface="+mn-lt"/>
          <a:ea typeface="+mn-ea"/>
          <a:cs typeface="+mn-cs"/>
        </a:defRPr>
      </a:lvl2pPr>
      <a:lvl3pPr marL="914400" algn="l" defTabSz="457200" rtl="0" eaLnBrk="1" latinLnBrk="0" hangingPunct="1">
        <a:defRPr sz="1800" kern="1200">
          <a:solidFill>
            <a:schemeClr val="tx1"/>
          </a:solidFill>
          <a:uFillTx/>
          <a:latin typeface="+mn-lt"/>
          <a:ea typeface="+mn-ea"/>
          <a:cs typeface="+mn-cs"/>
        </a:defRPr>
      </a:lvl3pPr>
      <a:lvl4pPr marL="1371600" algn="l" defTabSz="457200" rtl="0" eaLnBrk="1" latinLnBrk="0" hangingPunct="1">
        <a:defRPr sz="1800" kern="1200">
          <a:solidFill>
            <a:schemeClr val="tx1"/>
          </a:solidFill>
          <a:uFillTx/>
          <a:latin typeface="+mn-lt"/>
          <a:ea typeface="+mn-ea"/>
          <a:cs typeface="+mn-cs"/>
        </a:defRPr>
      </a:lvl4pPr>
      <a:lvl5pPr marL="1828800" algn="l" defTabSz="457200" rtl="0" eaLnBrk="1" latinLnBrk="0" hangingPunct="1">
        <a:defRPr sz="1800" kern="1200">
          <a:solidFill>
            <a:schemeClr val="tx1"/>
          </a:solidFill>
          <a:uFillTx/>
          <a:latin typeface="+mn-lt"/>
          <a:ea typeface="+mn-ea"/>
          <a:cs typeface="+mn-cs"/>
        </a:defRPr>
      </a:lvl5pPr>
      <a:lvl6pPr marL="2286000" algn="l" defTabSz="457200" rtl="0" eaLnBrk="1" latinLnBrk="0" hangingPunct="1">
        <a:defRPr sz="1800" kern="1200">
          <a:solidFill>
            <a:schemeClr val="tx1"/>
          </a:solidFill>
          <a:uFillTx/>
          <a:latin typeface="+mn-lt"/>
          <a:ea typeface="+mn-ea"/>
          <a:cs typeface="+mn-cs"/>
        </a:defRPr>
      </a:lvl6pPr>
      <a:lvl7pPr marL="2743200" algn="l" defTabSz="457200" rtl="0" eaLnBrk="1" latinLnBrk="0" hangingPunct="1">
        <a:defRPr sz="1800" kern="1200">
          <a:solidFill>
            <a:schemeClr val="tx1"/>
          </a:solidFill>
          <a:uFillTx/>
          <a:latin typeface="+mn-lt"/>
          <a:ea typeface="+mn-ea"/>
          <a:cs typeface="+mn-cs"/>
        </a:defRPr>
      </a:lvl7pPr>
      <a:lvl8pPr marL="3200400" algn="l" defTabSz="457200" rtl="0" eaLnBrk="1" latinLnBrk="0" hangingPunct="1">
        <a:defRPr sz="1800" kern="1200">
          <a:solidFill>
            <a:schemeClr val="tx1"/>
          </a:solidFill>
          <a:uFillTx/>
          <a:latin typeface="+mn-lt"/>
          <a:ea typeface="+mn-ea"/>
          <a:cs typeface="+mn-cs"/>
        </a:defRPr>
      </a:lvl8pPr>
      <a:lvl9pPr marL="3657600" algn="l" defTabSz="457200" rtl="0" eaLnBrk="1" latinLnBrk="0" hangingPunct="1">
        <a:defRPr sz="1800" kern="1200">
          <a:solidFill>
            <a:schemeClr val="tx1"/>
          </a:solidFill>
          <a:uFillTx/>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0456" y="1905000"/>
            <a:ext cx="8229600" cy="2585323"/>
          </a:xfrm>
          <a:prstGeom prst="rect">
            <a:avLst/>
          </a:prstGeom>
        </p:spPr>
        <p:txBody>
          <a:bodyPr wrap="square" rtlCol="0">
            <a:spAutoFit/>
          </a:bodyPr>
          <a:lstStyle/>
          <a:p>
            <a:pPr algn="ctr"/>
            <a:r>
              <a:rPr lang="en-US" sz="5400" dirty="0" smtClean="0">
                <a:latin typeface="Calibri" panose="020F0502020204030204" pitchFamily="34" charset="0"/>
              </a:rPr>
              <a:t>OKLAHOMA </a:t>
            </a:r>
          </a:p>
          <a:p>
            <a:pPr algn="ctr"/>
            <a:r>
              <a:rPr lang="en-US" sz="5400" dirty="0" smtClean="0">
                <a:latin typeface="Calibri" panose="020F0502020204030204" pitchFamily="34" charset="0"/>
              </a:rPr>
              <a:t>CORRECTIONAL </a:t>
            </a:r>
          </a:p>
          <a:p>
            <a:pPr algn="ctr"/>
            <a:r>
              <a:rPr lang="en-US" sz="5400" dirty="0" smtClean="0">
                <a:latin typeface="Calibri" panose="020F0502020204030204" pitchFamily="34" charset="0"/>
              </a:rPr>
              <a:t>INDUSTRIES</a:t>
            </a:r>
            <a:endParaRPr lang="en-US" sz="5400" dirty="0">
              <a:latin typeface="Calibri" panose="020F0502020204030204" pitchFamily="34" charset="0"/>
            </a:endParaRPr>
          </a:p>
        </p:txBody>
      </p:sp>
      <p:sp>
        <p:nvSpPr>
          <p:cNvPr id="3" name="Slide Number Placeholder 3"/>
          <p:cNvSpPr>
            <a:spLocks noGrp="1"/>
          </p:cNvSpPr>
          <p:nvPr>
            <p:ph type="sldNum" sz="quarter" idx="12"/>
          </p:nvPr>
        </p:nvSpPr>
        <p:spPr>
          <a:xfrm>
            <a:off x="3657600" y="6400800"/>
            <a:ext cx="2133600" cy="365125"/>
          </a:xfrm>
        </p:spPr>
        <p:txBody>
          <a:bodyPr/>
          <a:lstStyle/>
          <a:p>
            <a:fld id="{D43D0C77-1017-45EE-AFED-67C0A5197F02}" type="slidenum">
              <a:rPr lang="en-US" smtClean="0"/>
              <a:pPr/>
              <a:t>1</a:t>
            </a:fld>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4294967294"/>
          <p:cNvSpPr>
            <a:spLocks noGrp="1"/>
          </p:cNvSpPr>
          <p:nvPr>
            <p:ph type="ctrTitle"/>
          </p:nvPr>
        </p:nvSpPr>
        <p:spPr>
          <a:xfrm>
            <a:off x="0" y="588123"/>
            <a:ext cx="9143999" cy="707277"/>
          </a:xfrm>
        </p:spPr>
        <p:txBody>
          <a:bodyPr/>
          <a:lstStyle/>
          <a:p>
            <a:r>
              <a:rPr lang="en-US" dirty="0" smtClean="0">
                <a:uFillTx/>
                <a:latin typeface="Calibri" panose="020F0502020204030204" pitchFamily="34" charset="0"/>
              </a:rPr>
              <a:t>Overview</a:t>
            </a:r>
            <a:endParaRPr dirty="0">
              <a:uFillTx/>
              <a:latin typeface="Calibri" panose="020F0502020204030204" pitchFamily="34" charset="0"/>
            </a:endParaRPr>
          </a:p>
        </p:txBody>
      </p:sp>
      <p:sp>
        <p:nvSpPr>
          <p:cNvPr id="3" name="Subtitle 2"/>
          <p:cNvSpPr>
            <a:spLocks noGrp="1"/>
          </p:cNvSpPr>
          <p:nvPr>
            <p:ph type="subTitle" idx="1"/>
          </p:nvPr>
        </p:nvSpPr>
        <p:spPr>
          <a:xfrm>
            <a:off x="685800" y="1600200"/>
            <a:ext cx="8001000" cy="4572000"/>
          </a:xfrm>
        </p:spPr>
        <p:txBody>
          <a:bodyPr>
            <a:noAutofit/>
          </a:bodyPr>
          <a:lstStyle/>
          <a:p>
            <a:pPr marL="914400" indent="-457200">
              <a:spcBef>
                <a:spcPts val="500"/>
              </a:spcBef>
            </a:pPr>
            <a:r>
              <a:rPr lang="en-US" sz="2400" dirty="0">
                <a:solidFill>
                  <a:schemeClr val="tx1"/>
                </a:solidFill>
                <a:latin typeface="Calibri" panose="020F0502020204030204" pitchFamily="34" charset="0"/>
              </a:rPr>
              <a:t>Oklahoma Correctional Industries (OCI</a:t>
            </a:r>
            <a:r>
              <a:rPr lang="en-US" sz="2400" dirty="0" smtClean="0">
                <a:solidFill>
                  <a:schemeClr val="tx1"/>
                </a:solidFill>
                <a:latin typeface="Calibri" panose="020F0502020204030204" pitchFamily="34" charset="0"/>
              </a:rPr>
              <a:t>)</a:t>
            </a:r>
          </a:p>
          <a:p>
            <a:pPr marL="914400" indent="-457200">
              <a:spcBef>
                <a:spcPts val="500"/>
              </a:spcBef>
            </a:pPr>
            <a:endParaRPr lang="en-US" sz="2400" dirty="0">
              <a:solidFill>
                <a:schemeClr val="tx1"/>
              </a:solidFill>
              <a:latin typeface="Calibri" panose="020F0502020204030204" pitchFamily="34" charset="0"/>
            </a:endParaRPr>
          </a:p>
          <a:p>
            <a:pPr marL="228600" lvl="1" indent="-228600" algn="l">
              <a:spcBef>
                <a:spcPts val="500"/>
              </a:spcBef>
              <a:buFont typeface="Arial" panose="020B0604020202020204" pitchFamily="34" charset="0"/>
              <a:buChar char="•"/>
            </a:pPr>
            <a:r>
              <a:rPr lang="en-US" sz="2400" dirty="0" smtClean="0">
                <a:solidFill>
                  <a:schemeClr val="tx1"/>
                </a:solidFill>
                <a:latin typeface="Calibri" panose="020F0502020204030204" pitchFamily="34" charset="0"/>
              </a:rPr>
              <a:t>Variety </a:t>
            </a:r>
            <a:r>
              <a:rPr lang="en-US" sz="2400" dirty="0">
                <a:solidFill>
                  <a:schemeClr val="tx1"/>
                </a:solidFill>
                <a:latin typeface="Calibri" panose="020F0502020204030204" pitchFamily="34" charset="0"/>
              </a:rPr>
              <a:t>of products and services </a:t>
            </a:r>
            <a:r>
              <a:rPr lang="en-US" sz="2400" dirty="0" smtClean="0">
                <a:solidFill>
                  <a:schemeClr val="tx1"/>
                </a:solidFill>
                <a:latin typeface="Calibri" panose="020F0502020204030204" pitchFamily="34" charset="0"/>
              </a:rPr>
              <a:t>available </a:t>
            </a:r>
            <a:r>
              <a:rPr lang="en-US" sz="2400" dirty="0">
                <a:solidFill>
                  <a:schemeClr val="tx1"/>
                </a:solidFill>
                <a:latin typeface="Calibri" panose="020F0502020204030204" pitchFamily="34" charset="0"/>
              </a:rPr>
              <a:t>from </a:t>
            </a:r>
            <a:r>
              <a:rPr lang="en-US" sz="2400" dirty="0" smtClean="0">
                <a:solidFill>
                  <a:schemeClr val="tx1"/>
                </a:solidFill>
                <a:latin typeface="Calibri" panose="020F0502020204030204" pitchFamily="34" charset="0"/>
              </a:rPr>
              <a:t>OCI.</a:t>
            </a:r>
            <a:endParaRPr lang="en-US" sz="2400" dirty="0">
              <a:solidFill>
                <a:schemeClr val="tx1"/>
              </a:solidFill>
              <a:latin typeface="Calibri" panose="020F0502020204030204" pitchFamily="34" charset="0"/>
            </a:endParaRPr>
          </a:p>
          <a:p>
            <a:pPr marL="228600" lvl="1" indent="-228600" algn="l">
              <a:spcBef>
                <a:spcPts val="500"/>
              </a:spcBef>
              <a:buFont typeface="Arial" panose="020B0604020202020204" pitchFamily="34" charset="0"/>
              <a:buChar char="•"/>
            </a:pPr>
            <a:r>
              <a:rPr lang="en-US" sz="2400" dirty="0" smtClean="0">
                <a:solidFill>
                  <a:schemeClr val="tx1"/>
                </a:solidFill>
                <a:latin typeface="Calibri" panose="020F0502020204030204" pitchFamily="34" charset="0"/>
              </a:rPr>
              <a:t>Looking to OCI </a:t>
            </a:r>
            <a:r>
              <a:rPr lang="en-US" sz="2400" dirty="0">
                <a:solidFill>
                  <a:schemeClr val="tx1"/>
                </a:solidFill>
                <a:latin typeface="Calibri" panose="020F0502020204030204" pitchFamily="34" charset="0"/>
              </a:rPr>
              <a:t>to support </a:t>
            </a:r>
            <a:r>
              <a:rPr lang="en-US" sz="2400" dirty="0" smtClean="0">
                <a:solidFill>
                  <a:schemeClr val="tx1"/>
                </a:solidFill>
                <a:latin typeface="Calibri" panose="020F0502020204030204" pitchFamily="34" charset="0"/>
              </a:rPr>
              <a:t>your agency.</a:t>
            </a:r>
            <a:endParaRPr lang="en-US" sz="2400" dirty="0">
              <a:solidFill>
                <a:schemeClr val="tx1"/>
              </a:solidFill>
              <a:latin typeface="Calibri" panose="020F0502020204030204" pitchFamily="34" charset="0"/>
            </a:endParaRPr>
          </a:p>
          <a:p>
            <a:pPr marL="228600" lvl="1" indent="-228600" algn="l">
              <a:spcBef>
                <a:spcPts val="500"/>
              </a:spcBef>
              <a:buFont typeface="Arial" panose="020B0604020202020204" pitchFamily="34" charset="0"/>
              <a:buChar char="•"/>
            </a:pPr>
            <a:r>
              <a:rPr lang="en-US" sz="2400" dirty="0" smtClean="0">
                <a:solidFill>
                  <a:schemeClr val="tx1"/>
                </a:solidFill>
                <a:latin typeface="Calibri" panose="020F0502020204030204" pitchFamily="34" charset="0"/>
              </a:rPr>
              <a:t>Requirements </a:t>
            </a:r>
            <a:r>
              <a:rPr lang="en-US" sz="2400" dirty="0">
                <a:solidFill>
                  <a:schemeClr val="tx1"/>
                </a:solidFill>
                <a:latin typeface="Calibri" panose="020F0502020204030204" pitchFamily="34" charset="0"/>
              </a:rPr>
              <a:t>and </a:t>
            </a:r>
            <a:r>
              <a:rPr lang="en-US" sz="2400" dirty="0" smtClean="0">
                <a:solidFill>
                  <a:schemeClr val="tx1"/>
                </a:solidFill>
                <a:latin typeface="Calibri" panose="020F0502020204030204" pitchFamily="34" charset="0"/>
              </a:rPr>
              <a:t>processes </a:t>
            </a:r>
            <a:r>
              <a:rPr lang="en-US" sz="2400" dirty="0">
                <a:solidFill>
                  <a:schemeClr val="tx1"/>
                </a:solidFill>
                <a:latin typeface="Calibri" panose="020F0502020204030204" pitchFamily="34" charset="0"/>
              </a:rPr>
              <a:t>for seeking an </a:t>
            </a:r>
            <a:r>
              <a:rPr lang="en-US" sz="2400" dirty="0" smtClean="0">
                <a:solidFill>
                  <a:schemeClr val="tx1"/>
                </a:solidFill>
                <a:latin typeface="Calibri" panose="020F0502020204030204" pitchFamily="34" charset="0"/>
              </a:rPr>
              <a:t>OCI exception.</a:t>
            </a:r>
            <a:endParaRPr sz="2400" dirty="0">
              <a:solidFill>
                <a:schemeClr val="tx1"/>
              </a:solidFill>
              <a:uFillTx/>
              <a:latin typeface="Calibri" panose="020F0502020204030204" pitchFamily="34" charset="0"/>
            </a:endParaRPr>
          </a:p>
        </p:txBody>
      </p:sp>
      <p:sp>
        <p:nvSpPr>
          <p:cNvPr id="4" name="Slide Number Placeholder 3"/>
          <p:cNvSpPr>
            <a:spLocks noGrp="1"/>
          </p:cNvSpPr>
          <p:nvPr>
            <p:ph type="sldNum" sz="quarter" idx="12"/>
          </p:nvPr>
        </p:nvSpPr>
        <p:spPr/>
        <p:txBody>
          <a:bodyPr/>
          <a:lstStyle/>
          <a:p>
            <a:fld id="{D43D0C77-1017-45EE-AFED-67C0A5197F02}" type="slidenum">
              <a:rPr lang="en-US" smtClean="0"/>
              <a:pPr/>
              <a:t>2</a:t>
            </a:fld>
            <a:endParaRPr lang="en-US" dirty="0"/>
          </a:p>
        </p:txBody>
      </p:sp>
    </p:spTree>
    <p:extLst>
      <p:ext uri="{BB962C8B-B14F-4D97-AF65-F5344CB8AC3E}">
        <p14:creationId xmlns:p14="http://schemas.microsoft.com/office/powerpoint/2010/main" val="19440049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1600200"/>
            <a:ext cx="8001000" cy="4572000"/>
          </a:xfrm>
        </p:spPr>
        <p:txBody>
          <a:bodyPr>
            <a:noAutofit/>
          </a:bodyPr>
          <a:lstStyle/>
          <a:p>
            <a:pPr marL="228600" indent="-228600" algn="l">
              <a:spcBef>
                <a:spcPts val="500"/>
              </a:spcBef>
              <a:buFont typeface="Arial" panose="020B0604020202020204" pitchFamily="34" charset="0"/>
              <a:buChar char="•"/>
            </a:pPr>
            <a:r>
              <a:rPr lang="en-US" sz="2400" dirty="0" smtClean="0">
                <a:solidFill>
                  <a:schemeClr val="tx1"/>
                </a:solidFill>
                <a:latin typeface="Calibri" panose="020F0502020204030204" pitchFamily="34" charset="0"/>
              </a:rPr>
              <a:t>S</a:t>
            </a:r>
            <a:r>
              <a:rPr lang="en-US" sz="2400" dirty="0" smtClean="0">
                <a:solidFill>
                  <a:schemeClr val="tx1"/>
                </a:solidFill>
                <a:uFillTx/>
                <a:latin typeface="Calibri" panose="020F0502020204030204" pitchFamily="34" charset="0"/>
              </a:rPr>
              <a:t>tudent will identify the role Oklahoma Correctional Industries has in the procurement process.</a:t>
            </a:r>
          </a:p>
          <a:p>
            <a:pPr marL="228600" indent="-228600" algn="l">
              <a:spcBef>
                <a:spcPts val="500"/>
              </a:spcBef>
              <a:buFont typeface="Arial" panose="020B0604020202020204" pitchFamily="34" charset="0"/>
              <a:buChar char="•"/>
            </a:pPr>
            <a:r>
              <a:rPr lang="en-US" sz="2400" dirty="0" smtClean="0">
                <a:solidFill>
                  <a:schemeClr val="tx1"/>
                </a:solidFill>
                <a:latin typeface="Calibri" panose="020F0502020204030204" pitchFamily="34" charset="0"/>
              </a:rPr>
              <a:t>Student will recall which Oklahoma public entities are required to purchase goods and services from Oklahoma Correctional Industries.</a:t>
            </a:r>
          </a:p>
          <a:p>
            <a:pPr marL="228600" indent="-228600" algn="l">
              <a:spcBef>
                <a:spcPts val="500"/>
              </a:spcBef>
              <a:buFont typeface="Arial" panose="020B0604020202020204" pitchFamily="34" charset="0"/>
              <a:buChar char="•"/>
            </a:pPr>
            <a:r>
              <a:rPr lang="en-US" sz="2400" dirty="0" smtClean="0">
                <a:solidFill>
                  <a:schemeClr val="tx1"/>
                </a:solidFill>
                <a:uFillTx/>
                <a:latin typeface="Calibri" panose="020F0502020204030204" pitchFamily="34" charset="0"/>
              </a:rPr>
              <a:t>Student will relay the process used when an item/service is available from Oklahoma Correctional Industries and the entity wishes to obtain it from a source other than the State Use Program.</a:t>
            </a:r>
          </a:p>
          <a:p>
            <a:pPr marL="228600" indent="-228600" algn="l">
              <a:spcBef>
                <a:spcPts val="500"/>
              </a:spcBef>
              <a:buFont typeface="Arial" panose="020B0604020202020204" pitchFamily="34" charset="0"/>
              <a:buChar char="•"/>
            </a:pPr>
            <a:r>
              <a:rPr lang="en-US" sz="2400" dirty="0" smtClean="0">
                <a:solidFill>
                  <a:schemeClr val="tx1"/>
                </a:solidFill>
                <a:latin typeface="Calibri" panose="020F0502020204030204" pitchFamily="34" charset="0"/>
              </a:rPr>
              <a:t>Student will recall the five OCI Goals.</a:t>
            </a:r>
            <a:endParaRPr sz="2400" dirty="0">
              <a:solidFill>
                <a:schemeClr val="tx1"/>
              </a:solidFill>
              <a:uFillTx/>
              <a:latin typeface="Calibri" panose="020F0502020204030204" pitchFamily="34" charset="0"/>
            </a:endParaRPr>
          </a:p>
        </p:txBody>
      </p:sp>
      <p:sp>
        <p:nvSpPr>
          <p:cNvPr id="5" name="Subtitle 4294967294"/>
          <p:cNvSpPr txBox="1">
            <a:spLocks/>
          </p:cNvSpPr>
          <p:nvPr/>
        </p:nvSpPr>
        <p:spPr>
          <a:xfrm>
            <a:off x="0" y="588123"/>
            <a:ext cx="9143999" cy="707277"/>
          </a:xfrm>
          <a:prstGeom prst="rect">
            <a:avLst/>
          </a:prstGeom>
        </p:spPr>
        <p:txBody>
          <a:bodyPr vert="horz" lIns="91440" tIns="45720" rIns="91440" bIns="45720" rtlCol="0" anchor="ctr">
            <a:normAutofit lnSpcReduction="10000"/>
          </a:bodyPr>
          <a:lstStyle>
            <a:lvl1pPr algn="ctr" defTabSz="457200" rtl="0" eaLnBrk="1" latinLnBrk="0" hangingPunct="1">
              <a:spcBef>
                <a:spcPct val="0"/>
              </a:spcBef>
              <a:buNone/>
              <a:defRPr sz="4400" kern="1200">
                <a:solidFill>
                  <a:schemeClr val="tx1"/>
                </a:solidFill>
                <a:uFillTx/>
                <a:latin typeface="+mj-lt"/>
                <a:ea typeface="+mj-ea"/>
                <a:cs typeface="+mj-cs"/>
              </a:defRPr>
            </a:lvl1pPr>
          </a:lstStyle>
          <a:p>
            <a:r>
              <a:rPr lang="en-US" dirty="0" smtClean="0">
                <a:latin typeface="Calibri" panose="020F0502020204030204" pitchFamily="34" charset="0"/>
              </a:rPr>
              <a:t>Learner Outcomes</a:t>
            </a:r>
            <a:endParaRPr lang="en-US" dirty="0">
              <a:latin typeface="Calibri" panose="020F0502020204030204" pitchFamily="34" charset="0"/>
            </a:endParaRPr>
          </a:p>
        </p:txBody>
      </p:sp>
      <p:sp>
        <p:nvSpPr>
          <p:cNvPr id="2" name="Slide Number Placeholder 1"/>
          <p:cNvSpPr>
            <a:spLocks noGrp="1"/>
          </p:cNvSpPr>
          <p:nvPr>
            <p:ph type="sldNum" sz="quarter" idx="12"/>
          </p:nvPr>
        </p:nvSpPr>
        <p:spPr/>
        <p:txBody>
          <a:bodyPr/>
          <a:lstStyle/>
          <a:p>
            <a:fld id="{D43D0C77-1017-45EE-AFED-67C0A5197F02}" type="slidenum">
              <a:rPr lang="en-US" smtClean="0"/>
              <a:pPr/>
              <a:t>3</a:t>
            </a:fld>
            <a:endParaRPr lang="en-US" dirty="0"/>
          </a:p>
        </p:txBody>
      </p:sp>
    </p:spTree>
    <p:extLst>
      <p:ext uri="{BB962C8B-B14F-4D97-AF65-F5344CB8AC3E}">
        <p14:creationId xmlns:p14="http://schemas.microsoft.com/office/powerpoint/2010/main" val="7880931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1600200"/>
            <a:ext cx="8001000" cy="4572000"/>
          </a:xfrm>
        </p:spPr>
        <p:txBody>
          <a:bodyPr>
            <a:noAutofit/>
          </a:bodyPr>
          <a:lstStyle/>
          <a:p>
            <a:pPr marL="228600" indent="-228600" algn="l">
              <a:spcBef>
                <a:spcPts val="500"/>
              </a:spcBef>
              <a:buFont typeface="Arial" panose="020B0604020202020204" pitchFamily="34" charset="0"/>
              <a:buChar char="•"/>
            </a:pPr>
            <a:r>
              <a:rPr lang="en-US" sz="2400" dirty="0" smtClean="0">
                <a:solidFill>
                  <a:schemeClr val="tx1"/>
                </a:solidFill>
                <a:uFillTx/>
                <a:latin typeface="Calibri" panose="020F0502020204030204" pitchFamily="34" charset="0"/>
              </a:rPr>
              <a:t>There is no cost to </a:t>
            </a:r>
            <a:r>
              <a:rPr lang="en-US" sz="2400" dirty="0" smtClean="0">
                <a:solidFill>
                  <a:schemeClr val="tx1"/>
                </a:solidFill>
                <a:latin typeface="Calibri" panose="020F0502020204030204" pitchFamily="34" charset="0"/>
              </a:rPr>
              <a:t>taxpayers for the extensive </a:t>
            </a:r>
            <a:r>
              <a:rPr sz="2400" dirty="0" smtClean="0">
                <a:solidFill>
                  <a:schemeClr val="tx1"/>
                </a:solidFill>
                <a:uFillTx/>
                <a:latin typeface="Calibri" panose="020F0502020204030204" pitchFamily="34" charset="0"/>
              </a:rPr>
              <a:t>Oklahoma </a:t>
            </a:r>
            <a:r>
              <a:rPr lang="en-US" sz="2400" dirty="0" smtClean="0">
                <a:solidFill>
                  <a:schemeClr val="tx1"/>
                </a:solidFill>
                <a:uFillTx/>
                <a:latin typeface="Calibri" panose="020F0502020204030204" pitchFamily="34" charset="0"/>
              </a:rPr>
              <a:t>Correctional I</a:t>
            </a:r>
            <a:r>
              <a:rPr sz="2400" dirty="0" smtClean="0">
                <a:solidFill>
                  <a:schemeClr val="tx1"/>
                </a:solidFill>
                <a:uFillTx/>
                <a:latin typeface="Calibri" panose="020F0502020204030204" pitchFamily="34" charset="0"/>
              </a:rPr>
              <a:t>ndustries program</a:t>
            </a:r>
            <a:r>
              <a:rPr lang="en-US" sz="2400" dirty="0" smtClean="0">
                <a:solidFill>
                  <a:schemeClr val="tx1"/>
                </a:solidFill>
                <a:uFillTx/>
                <a:latin typeface="Calibri" panose="020F0502020204030204" pitchFamily="34" charset="0"/>
              </a:rPr>
              <a:t>.</a:t>
            </a:r>
          </a:p>
          <a:p>
            <a:pPr marL="228600" indent="-228600" algn="l">
              <a:spcBef>
                <a:spcPts val="500"/>
              </a:spcBef>
              <a:buFont typeface="Arial" panose="020B0604020202020204" pitchFamily="34" charset="0"/>
              <a:buChar char="•"/>
            </a:pPr>
            <a:r>
              <a:rPr sz="2400" dirty="0" smtClean="0">
                <a:solidFill>
                  <a:schemeClr val="tx1"/>
                </a:solidFill>
                <a:uFillTx/>
                <a:latin typeface="Calibri" panose="020F0502020204030204" pitchFamily="34" charset="0"/>
              </a:rPr>
              <a:t>Oklahoma </a:t>
            </a:r>
            <a:r>
              <a:rPr sz="2400" dirty="0">
                <a:solidFill>
                  <a:schemeClr val="tx1"/>
                </a:solidFill>
                <a:uFillTx/>
                <a:latin typeface="Calibri" panose="020F0502020204030204" pitchFamily="34" charset="0"/>
              </a:rPr>
              <a:t>Correctional Industries is entirely self-supporting</a:t>
            </a:r>
            <a:r>
              <a:rPr sz="2400" dirty="0" smtClean="0">
                <a:solidFill>
                  <a:schemeClr val="tx1"/>
                </a:solidFill>
                <a:uFillTx/>
                <a:latin typeface="Calibri" panose="020F0502020204030204" pitchFamily="34" charset="0"/>
              </a:rPr>
              <a:t>.</a:t>
            </a:r>
            <a:r>
              <a:rPr lang="en-US" sz="2400" dirty="0" smtClean="0">
                <a:solidFill>
                  <a:schemeClr val="tx1"/>
                </a:solidFill>
                <a:uFillTx/>
                <a:latin typeface="Calibri" panose="020F0502020204030204" pitchFamily="34" charset="0"/>
              </a:rPr>
              <a:t> </a:t>
            </a:r>
          </a:p>
          <a:p>
            <a:pPr marL="228600" indent="-228600" algn="l">
              <a:spcBef>
                <a:spcPts val="500"/>
              </a:spcBef>
              <a:buFont typeface="Arial" panose="020B0604020202020204" pitchFamily="34" charset="0"/>
              <a:buChar char="•"/>
            </a:pPr>
            <a:r>
              <a:rPr lang="en-US" sz="2400" dirty="0" smtClean="0">
                <a:solidFill>
                  <a:schemeClr val="tx1"/>
                </a:solidFill>
                <a:uFillTx/>
                <a:latin typeface="Calibri" panose="020F0502020204030204" pitchFamily="34" charset="0"/>
              </a:rPr>
              <a:t>S</a:t>
            </a:r>
            <a:r>
              <a:rPr sz="2400" dirty="0" smtClean="0">
                <a:solidFill>
                  <a:schemeClr val="tx1"/>
                </a:solidFill>
                <a:uFillTx/>
                <a:latin typeface="Calibri" panose="020F0502020204030204" pitchFamily="34" charset="0"/>
              </a:rPr>
              <a:t>alaries </a:t>
            </a:r>
            <a:r>
              <a:rPr sz="2400" dirty="0">
                <a:solidFill>
                  <a:schemeClr val="tx1"/>
                </a:solidFill>
                <a:uFillTx/>
                <a:latin typeface="Calibri" panose="020F0502020204030204" pitchFamily="34" charset="0"/>
              </a:rPr>
              <a:t>of all administrators, factory superintendents, sales representatives, support </a:t>
            </a:r>
            <a:r>
              <a:rPr sz="2400" dirty="0" smtClean="0">
                <a:solidFill>
                  <a:schemeClr val="tx1"/>
                </a:solidFill>
                <a:uFillTx/>
                <a:latin typeface="Calibri" panose="020F0502020204030204" pitchFamily="34" charset="0"/>
              </a:rPr>
              <a:t>personnel </a:t>
            </a:r>
            <a:r>
              <a:rPr sz="2400" dirty="0">
                <a:solidFill>
                  <a:schemeClr val="tx1"/>
                </a:solidFill>
                <a:uFillTx/>
                <a:latin typeface="Calibri" panose="020F0502020204030204" pitchFamily="34" charset="0"/>
              </a:rPr>
              <a:t>and offender workers are paid with monies generated from the sale of OCI products and </a:t>
            </a:r>
            <a:r>
              <a:rPr sz="2400" dirty="0" smtClean="0">
                <a:solidFill>
                  <a:schemeClr val="tx1"/>
                </a:solidFill>
                <a:uFillTx/>
                <a:latin typeface="Calibri" panose="020F0502020204030204" pitchFamily="34" charset="0"/>
              </a:rPr>
              <a:t>services</a:t>
            </a:r>
            <a:r>
              <a:rPr lang="en-US" sz="2400" dirty="0" smtClean="0">
                <a:solidFill>
                  <a:schemeClr val="tx1"/>
                </a:solidFill>
                <a:uFillTx/>
                <a:latin typeface="Calibri" panose="020F0502020204030204" pitchFamily="34" charset="0"/>
              </a:rPr>
              <a:t>, NOT </a:t>
            </a:r>
            <a:r>
              <a:rPr sz="2400" dirty="0" smtClean="0">
                <a:solidFill>
                  <a:schemeClr val="tx1"/>
                </a:solidFill>
                <a:uFillTx/>
                <a:latin typeface="Calibri" panose="020F0502020204030204" pitchFamily="34" charset="0"/>
              </a:rPr>
              <a:t>state</a:t>
            </a:r>
            <a:r>
              <a:rPr lang="en-US" sz="2400" dirty="0" smtClean="0">
                <a:solidFill>
                  <a:schemeClr val="tx1"/>
                </a:solidFill>
                <a:uFillTx/>
                <a:latin typeface="Calibri" panose="020F0502020204030204" pitchFamily="34" charset="0"/>
              </a:rPr>
              <a:t>-</a:t>
            </a:r>
            <a:r>
              <a:rPr sz="2400" dirty="0" smtClean="0">
                <a:solidFill>
                  <a:schemeClr val="tx1"/>
                </a:solidFill>
                <a:uFillTx/>
                <a:latin typeface="Calibri" panose="020F0502020204030204" pitchFamily="34" charset="0"/>
              </a:rPr>
              <a:t>appropriated </a:t>
            </a:r>
            <a:r>
              <a:rPr sz="2400" dirty="0">
                <a:solidFill>
                  <a:schemeClr val="tx1"/>
                </a:solidFill>
                <a:uFillTx/>
                <a:latin typeface="Calibri" panose="020F0502020204030204" pitchFamily="34" charset="0"/>
              </a:rPr>
              <a:t>funds. </a:t>
            </a:r>
            <a:endParaRPr lang="en-US" sz="2400" dirty="0" smtClean="0">
              <a:solidFill>
                <a:schemeClr val="tx1"/>
              </a:solidFill>
              <a:uFillTx/>
              <a:latin typeface="Calibri" panose="020F0502020204030204" pitchFamily="34" charset="0"/>
            </a:endParaRPr>
          </a:p>
          <a:p>
            <a:pPr marL="228600" indent="-228600" algn="l">
              <a:spcBef>
                <a:spcPts val="500"/>
              </a:spcBef>
              <a:buFont typeface="Arial" panose="020B0604020202020204" pitchFamily="34" charset="0"/>
              <a:buChar char="•"/>
            </a:pPr>
            <a:r>
              <a:rPr sz="2400" dirty="0" smtClean="0">
                <a:solidFill>
                  <a:schemeClr val="tx1"/>
                </a:solidFill>
                <a:uFillTx/>
                <a:latin typeface="Calibri" panose="020F0502020204030204" pitchFamily="34" charset="0"/>
              </a:rPr>
              <a:t>In </a:t>
            </a:r>
            <a:r>
              <a:rPr sz="2400" dirty="0">
                <a:solidFill>
                  <a:schemeClr val="tx1"/>
                </a:solidFill>
                <a:uFillTx/>
                <a:latin typeface="Calibri" panose="020F0502020204030204" pitchFamily="34" charset="0"/>
              </a:rPr>
              <a:t>addition to salaries, all equipment and materials required for production </a:t>
            </a:r>
            <a:r>
              <a:rPr lang="en-US" sz="2400" dirty="0" smtClean="0">
                <a:solidFill>
                  <a:schemeClr val="tx1"/>
                </a:solidFill>
                <a:uFillTx/>
                <a:latin typeface="Calibri" panose="020F0502020204030204" pitchFamily="34" charset="0"/>
              </a:rPr>
              <a:t>are</a:t>
            </a:r>
            <a:r>
              <a:rPr sz="2400" dirty="0" smtClean="0">
                <a:solidFill>
                  <a:schemeClr val="tx1"/>
                </a:solidFill>
                <a:uFillTx/>
                <a:latin typeface="Calibri" panose="020F0502020204030204" pitchFamily="34" charset="0"/>
              </a:rPr>
              <a:t> </a:t>
            </a:r>
            <a:r>
              <a:rPr sz="2400" dirty="0">
                <a:solidFill>
                  <a:schemeClr val="tx1"/>
                </a:solidFill>
                <a:uFillTx/>
                <a:latin typeface="Calibri" panose="020F0502020204030204" pitchFamily="34" charset="0"/>
              </a:rPr>
              <a:t>purchased from these revenues</a:t>
            </a:r>
            <a:r>
              <a:rPr sz="2400" dirty="0" smtClean="0">
                <a:solidFill>
                  <a:schemeClr val="tx1"/>
                </a:solidFill>
                <a:uFillTx/>
                <a:latin typeface="Calibri" panose="020F0502020204030204" pitchFamily="34" charset="0"/>
              </a:rPr>
              <a:t>.</a:t>
            </a:r>
            <a:endParaRPr sz="2400" dirty="0">
              <a:solidFill>
                <a:schemeClr val="tx1"/>
              </a:solidFill>
              <a:uFillTx/>
              <a:latin typeface="Calibri" panose="020F0502020204030204" pitchFamily="34" charset="0"/>
            </a:endParaRPr>
          </a:p>
        </p:txBody>
      </p:sp>
      <p:sp>
        <p:nvSpPr>
          <p:cNvPr id="5" name="Subtitle 4294967294"/>
          <p:cNvSpPr txBox="1">
            <a:spLocks/>
          </p:cNvSpPr>
          <p:nvPr/>
        </p:nvSpPr>
        <p:spPr>
          <a:xfrm>
            <a:off x="0" y="588123"/>
            <a:ext cx="9143999" cy="707277"/>
          </a:xfrm>
          <a:prstGeom prst="rect">
            <a:avLst/>
          </a:prstGeom>
        </p:spPr>
        <p:txBody>
          <a:bodyPr vert="horz" lIns="91440" tIns="45720" rIns="91440" bIns="45720" rtlCol="0" anchor="ctr">
            <a:normAutofit lnSpcReduction="10000"/>
          </a:bodyPr>
          <a:lstStyle>
            <a:lvl1pPr algn="ctr" defTabSz="457200" rtl="0" eaLnBrk="1" latinLnBrk="0" hangingPunct="1">
              <a:spcBef>
                <a:spcPct val="0"/>
              </a:spcBef>
              <a:buNone/>
              <a:defRPr sz="4400" kern="1200">
                <a:solidFill>
                  <a:schemeClr val="tx1"/>
                </a:solidFill>
                <a:uFillTx/>
                <a:latin typeface="+mj-lt"/>
                <a:ea typeface="+mj-ea"/>
                <a:cs typeface="+mj-cs"/>
              </a:defRPr>
            </a:lvl1pPr>
          </a:lstStyle>
          <a:p>
            <a:r>
              <a:rPr lang="en-US" dirty="0" smtClean="0">
                <a:latin typeface="Calibri" panose="020F0502020204030204" pitchFamily="34" charset="0"/>
              </a:rPr>
              <a:t>Did You Know?</a:t>
            </a:r>
            <a:endParaRPr lang="en-US" dirty="0">
              <a:latin typeface="Calibri" panose="020F0502020204030204" pitchFamily="34" charset="0"/>
            </a:endParaRPr>
          </a:p>
        </p:txBody>
      </p:sp>
      <p:sp>
        <p:nvSpPr>
          <p:cNvPr id="2" name="Slide Number Placeholder 1"/>
          <p:cNvSpPr>
            <a:spLocks noGrp="1"/>
          </p:cNvSpPr>
          <p:nvPr>
            <p:ph type="sldNum" sz="quarter" idx="12"/>
          </p:nvPr>
        </p:nvSpPr>
        <p:spPr/>
        <p:txBody>
          <a:bodyPr/>
          <a:lstStyle/>
          <a:p>
            <a:fld id="{D43D0C77-1017-45EE-AFED-67C0A5197F02}" type="slidenum">
              <a:rPr lang="en-US" smtClean="0"/>
              <a:pPr/>
              <a:t>4</a:t>
            </a:fld>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600199"/>
            <a:ext cx="8001000" cy="3124201"/>
          </a:xfrm>
        </p:spPr>
        <p:txBody>
          <a:bodyPr/>
          <a:lstStyle/>
          <a:p>
            <a:pPr marL="228600" indent="-228600">
              <a:spcBef>
                <a:spcPts val="500"/>
              </a:spcBef>
            </a:pPr>
            <a:r>
              <a:rPr lang="en-US" sz="2400" dirty="0">
                <a:latin typeface="Calibri" panose="020F0502020204030204" pitchFamily="34" charset="0"/>
              </a:rPr>
              <a:t>Manufacturing Operations: 14 </a:t>
            </a:r>
            <a:endParaRPr lang="en-US" sz="2400" dirty="0" smtClean="0">
              <a:uFillTx/>
              <a:latin typeface="Calibri" panose="020F0502020204030204" pitchFamily="34" charset="0"/>
            </a:endParaRPr>
          </a:p>
          <a:p>
            <a:pPr marL="228600" indent="-228600">
              <a:spcBef>
                <a:spcPts val="500"/>
              </a:spcBef>
            </a:pPr>
            <a:r>
              <a:rPr lang="en-US" sz="2400" dirty="0">
                <a:latin typeface="Calibri" panose="020F0502020204030204" pitchFamily="34" charset="0"/>
              </a:rPr>
              <a:t>Service Operations: 3 </a:t>
            </a:r>
            <a:endParaRPr lang="en-US" sz="2400" dirty="0" smtClean="0">
              <a:uFillTx/>
              <a:latin typeface="Calibri" panose="020F0502020204030204" pitchFamily="34" charset="0"/>
            </a:endParaRPr>
          </a:p>
          <a:p>
            <a:pPr marL="228600" indent="-228600">
              <a:spcBef>
                <a:spcPts val="500"/>
              </a:spcBef>
            </a:pPr>
            <a:r>
              <a:rPr lang="en-US" sz="2400" dirty="0">
                <a:latin typeface="Calibri" panose="020F0502020204030204" pitchFamily="34" charset="0"/>
              </a:rPr>
              <a:t>Administrative Operations: 6 </a:t>
            </a:r>
            <a:endParaRPr lang="en-US" sz="2400" dirty="0" smtClean="0">
              <a:uFillTx/>
              <a:latin typeface="Calibri" panose="020F0502020204030204" pitchFamily="34" charset="0"/>
            </a:endParaRPr>
          </a:p>
          <a:p>
            <a:pPr marL="228600" indent="-228600">
              <a:spcBef>
                <a:spcPts val="500"/>
              </a:spcBef>
            </a:pPr>
            <a:r>
              <a:rPr lang="en-US" sz="2400" dirty="0">
                <a:latin typeface="Calibri" panose="020F0502020204030204" pitchFamily="34" charset="0"/>
              </a:rPr>
              <a:t>Technical Operations: 1 </a:t>
            </a:r>
            <a:endParaRPr lang="en-US" sz="2400" dirty="0" smtClean="0">
              <a:uFillTx/>
              <a:latin typeface="Calibri" panose="020F0502020204030204" pitchFamily="34" charset="0"/>
            </a:endParaRPr>
          </a:p>
          <a:p>
            <a:pPr marL="228600" indent="-228600">
              <a:spcBef>
                <a:spcPts val="500"/>
              </a:spcBef>
            </a:pPr>
            <a:r>
              <a:rPr lang="en-US" sz="2400" dirty="0">
                <a:latin typeface="Calibri" panose="020F0502020204030204" pitchFamily="34" charset="0"/>
              </a:rPr>
              <a:t>Partnership Operations: </a:t>
            </a:r>
            <a:r>
              <a:rPr lang="en-US" sz="2400" dirty="0" smtClean="0">
                <a:latin typeface="Calibri" panose="020F0502020204030204" pitchFamily="34" charset="0"/>
              </a:rPr>
              <a:t>12</a:t>
            </a:r>
            <a:endParaRPr lang="en-US" dirty="0" smtClean="0">
              <a:uFillTx/>
              <a:latin typeface="Calibri" panose="020F0502020204030204" pitchFamily="34" charset="0"/>
            </a:endParaRPr>
          </a:p>
        </p:txBody>
      </p:sp>
      <p:sp>
        <p:nvSpPr>
          <p:cNvPr id="5" name="Subtitle 4294967294"/>
          <p:cNvSpPr txBox="1">
            <a:spLocks/>
          </p:cNvSpPr>
          <p:nvPr/>
        </p:nvSpPr>
        <p:spPr>
          <a:xfrm>
            <a:off x="0" y="588123"/>
            <a:ext cx="9143999" cy="707277"/>
          </a:xfrm>
          <a:prstGeom prst="rect">
            <a:avLst/>
          </a:prstGeom>
        </p:spPr>
        <p:txBody>
          <a:bodyPr vert="horz" lIns="91440" tIns="45720" rIns="91440" bIns="45720" rtlCol="0" anchor="ctr">
            <a:normAutofit lnSpcReduction="10000"/>
          </a:bodyPr>
          <a:lstStyle>
            <a:lvl1pPr algn="ctr" defTabSz="457200" rtl="0" eaLnBrk="1" latinLnBrk="0" hangingPunct="1">
              <a:spcBef>
                <a:spcPct val="0"/>
              </a:spcBef>
              <a:buNone/>
              <a:defRPr sz="4400" kern="1200">
                <a:solidFill>
                  <a:schemeClr val="tx1"/>
                </a:solidFill>
                <a:uFillTx/>
                <a:latin typeface="+mj-lt"/>
                <a:ea typeface="+mj-ea"/>
                <a:cs typeface="+mj-cs"/>
              </a:defRPr>
            </a:lvl1pPr>
          </a:lstStyle>
          <a:p>
            <a:r>
              <a:rPr lang="en-US" dirty="0" smtClean="0">
                <a:latin typeface="Calibri" panose="020F0502020204030204" pitchFamily="34" charset="0"/>
              </a:rPr>
              <a:t>Operation Facts</a:t>
            </a:r>
            <a:endParaRPr lang="en-US" dirty="0">
              <a:latin typeface="Calibri" panose="020F0502020204030204" pitchFamily="34" charset="0"/>
            </a:endParaRPr>
          </a:p>
        </p:txBody>
      </p:sp>
      <p:sp>
        <p:nvSpPr>
          <p:cNvPr id="2" name="Slide Number Placeholder 1"/>
          <p:cNvSpPr>
            <a:spLocks noGrp="1"/>
          </p:cNvSpPr>
          <p:nvPr>
            <p:ph type="sldNum" sz="quarter" idx="12"/>
          </p:nvPr>
        </p:nvSpPr>
        <p:spPr/>
        <p:txBody>
          <a:bodyPr/>
          <a:lstStyle/>
          <a:p>
            <a:fld id="{D43D0C77-1017-45EE-AFED-67C0A5197F02}" type="slidenum">
              <a:rPr lang="en-US" smtClean="0">
                <a:uFillTx/>
              </a:rPr>
              <a:pPr/>
              <a:t>5</a:t>
            </a:fld>
            <a:endParaRPr lang="en-US">
              <a:uFillTx/>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294967294"/>
          <p:cNvSpPr>
            <a:spLocks noGrp="1"/>
          </p:cNvSpPr>
          <p:nvPr>
            <p:ph idx="1"/>
          </p:nvPr>
        </p:nvSpPr>
        <p:spPr>
          <a:xfrm>
            <a:off x="685800" y="1600200"/>
            <a:ext cx="8000999" cy="4572000"/>
          </a:xfrm>
        </p:spPr>
        <p:txBody>
          <a:bodyPr>
            <a:normAutofit/>
          </a:bodyPr>
          <a:lstStyle/>
          <a:p>
            <a:pPr marL="228600" indent="-228600">
              <a:spcBef>
                <a:spcPts val="500"/>
              </a:spcBef>
            </a:pPr>
            <a:r>
              <a:rPr sz="2400" dirty="0">
                <a:solidFill>
                  <a:srgbClr val="000000"/>
                </a:solidFill>
                <a:uFillTx/>
                <a:latin typeface="Calibri" panose="020F0502020204030204" pitchFamily="34" charset="0"/>
              </a:rPr>
              <a:t>Office </a:t>
            </a:r>
            <a:r>
              <a:rPr lang="en-US" sz="2400" dirty="0" smtClean="0">
                <a:solidFill>
                  <a:srgbClr val="000000"/>
                </a:solidFill>
                <a:uFillTx/>
                <a:latin typeface="Calibri" panose="020F0502020204030204" pitchFamily="34" charset="0"/>
              </a:rPr>
              <a:t>f</a:t>
            </a:r>
            <a:r>
              <a:rPr sz="2400" dirty="0" smtClean="0">
                <a:solidFill>
                  <a:srgbClr val="000000"/>
                </a:solidFill>
                <a:uFillTx/>
                <a:latin typeface="Calibri" panose="020F0502020204030204" pitchFamily="34" charset="0"/>
              </a:rPr>
              <a:t>urniture</a:t>
            </a:r>
            <a:r>
              <a:rPr lang="en-US" sz="2400" dirty="0" smtClean="0">
                <a:solidFill>
                  <a:srgbClr val="000000"/>
                </a:solidFill>
                <a:uFillTx/>
                <a:latin typeface="Calibri" panose="020F0502020204030204" pitchFamily="34" charset="0"/>
              </a:rPr>
              <a:t>.</a:t>
            </a:r>
            <a:endParaRPr sz="2400" dirty="0">
              <a:solidFill>
                <a:srgbClr val="000000"/>
              </a:solidFill>
              <a:uFillTx/>
              <a:latin typeface="Calibri" panose="020F0502020204030204" pitchFamily="34" charset="0"/>
            </a:endParaRPr>
          </a:p>
          <a:p>
            <a:pPr marL="228600" indent="-228600">
              <a:spcBef>
                <a:spcPts val="500"/>
              </a:spcBef>
            </a:pPr>
            <a:r>
              <a:rPr sz="2400" dirty="0">
                <a:solidFill>
                  <a:srgbClr val="000000"/>
                </a:solidFill>
                <a:uFillTx/>
                <a:latin typeface="Calibri" panose="020F0502020204030204" pitchFamily="34" charset="0"/>
              </a:rPr>
              <a:t>Detention </a:t>
            </a:r>
            <a:r>
              <a:rPr lang="en-US" sz="2400" dirty="0" smtClean="0">
                <a:solidFill>
                  <a:srgbClr val="000000"/>
                </a:solidFill>
                <a:uFillTx/>
                <a:latin typeface="Calibri" panose="020F0502020204030204" pitchFamily="34" charset="0"/>
              </a:rPr>
              <a:t>and</a:t>
            </a:r>
            <a:r>
              <a:rPr sz="2400" dirty="0" smtClean="0">
                <a:solidFill>
                  <a:srgbClr val="000000"/>
                </a:solidFill>
                <a:uFillTx/>
                <a:latin typeface="Calibri" panose="020F0502020204030204" pitchFamily="34" charset="0"/>
              </a:rPr>
              <a:t> </a:t>
            </a:r>
            <a:r>
              <a:rPr lang="en-US" sz="2400" dirty="0" smtClean="0">
                <a:solidFill>
                  <a:srgbClr val="000000"/>
                </a:solidFill>
                <a:uFillTx/>
                <a:latin typeface="Calibri" panose="020F0502020204030204" pitchFamily="34" charset="0"/>
              </a:rPr>
              <a:t>m</a:t>
            </a:r>
            <a:r>
              <a:rPr sz="2400" dirty="0" smtClean="0">
                <a:solidFill>
                  <a:srgbClr val="000000"/>
                </a:solidFill>
                <a:uFillTx/>
                <a:latin typeface="Calibri" panose="020F0502020204030204" pitchFamily="34" charset="0"/>
              </a:rPr>
              <a:t>etal </a:t>
            </a:r>
            <a:r>
              <a:rPr lang="en-US" sz="2400" dirty="0" smtClean="0">
                <a:solidFill>
                  <a:srgbClr val="000000"/>
                </a:solidFill>
                <a:uFillTx/>
                <a:latin typeface="Calibri" panose="020F0502020204030204" pitchFamily="34" charset="0"/>
              </a:rPr>
              <a:t>f</a:t>
            </a:r>
            <a:r>
              <a:rPr sz="2400" dirty="0" smtClean="0">
                <a:solidFill>
                  <a:srgbClr val="000000"/>
                </a:solidFill>
                <a:uFillTx/>
                <a:latin typeface="Calibri" panose="020F0502020204030204" pitchFamily="34" charset="0"/>
              </a:rPr>
              <a:t>urniture</a:t>
            </a:r>
            <a:r>
              <a:rPr lang="en-US" sz="2400" dirty="0" smtClean="0">
                <a:solidFill>
                  <a:srgbClr val="000000"/>
                </a:solidFill>
                <a:uFillTx/>
                <a:latin typeface="Calibri" panose="020F0502020204030204" pitchFamily="34" charset="0"/>
              </a:rPr>
              <a:t>.</a:t>
            </a:r>
            <a:endParaRPr sz="2400" dirty="0">
              <a:solidFill>
                <a:srgbClr val="000000"/>
              </a:solidFill>
              <a:uFillTx/>
              <a:latin typeface="Calibri" panose="020F0502020204030204" pitchFamily="34" charset="0"/>
            </a:endParaRPr>
          </a:p>
          <a:p>
            <a:pPr marL="228600" indent="-228600">
              <a:spcBef>
                <a:spcPts val="500"/>
              </a:spcBef>
            </a:pPr>
            <a:r>
              <a:rPr sz="2400" dirty="0">
                <a:solidFill>
                  <a:srgbClr val="000000"/>
                </a:solidFill>
                <a:uFillTx/>
                <a:latin typeface="Calibri" panose="020F0502020204030204" pitchFamily="34" charset="0"/>
              </a:rPr>
              <a:t>Dorm </a:t>
            </a:r>
            <a:r>
              <a:rPr lang="en-US" sz="2400" dirty="0" smtClean="0">
                <a:solidFill>
                  <a:srgbClr val="000000"/>
                </a:solidFill>
                <a:uFillTx/>
                <a:latin typeface="Calibri" panose="020F0502020204030204" pitchFamily="34" charset="0"/>
              </a:rPr>
              <a:t>and</a:t>
            </a:r>
            <a:r>
              <a:rPr sz="2400" dirty="0" smtClean="0">
                <a:solidFill>
                  <a:srgbClr val="000000"/>
                </a:solidFill>
                <a:uFillTx/>
                <a:latin typeface="Calibri" panose="020F0502020204030204" pitchFamily="34" charset="0"/>
              </a:rPr>
              <a:t> </a:t>
            </a:r>
            <a:r>
              <a:rPr lang="en-US" sz="2400" dirty="0" smtClean="0">
                <a:solidFill>
                  <a:srgbClr val="000000"/>
                </a:solidFill>
                <a:uFillTx/>
                <a:latin typeface="Calibri" panose="020F0502020204030204" pitchFamily="34" charset="0"/>
              </a:rPr>
              <a:t>e</a:t>
            </a:r>
            <a:r>
              <a:rPr sz="2400" dirty="0" smtClean="0">
                <a:solidFill>
                  <a:srgbClr val="000000"/>
                </a:solidFill>
                <a:uFillTx/>
                <a:latin typeface="Calibri" panose="020F0502020204030204" pitchFamily="34" charset="0"/>
              </a:rPr>
              <a:t>ducational </a:t>
            </a:r>
            <a:r>
              <a:rPr lang="en-US" sz="2400" dirty="0" smtClean="0">
                <a:solidFill>
                  <a:srgbClr val="000000"/>
                </a:solidFill>
                <a:uFillTx/>
                <a:latin typeface="Calibri" panose="020F0502020204030204" pitchFamily="34" charset="0"/>
              </a:rPr>
              <a:t>f</a:t>
            </a:r>
            <a:r>
              <a:rPr sz="2400" dirty="0" smtClean="0">
                <a:solidFill>
                  <a:srgbClr val="000000"/>
                </a:solidFill>
                <a:uFillTx/>
                <a:latin typeface="Calibri" panose="020F0502020204030204" pitchFamily="34" charset="0"/>
              </a:rPr>
              <a:t>urniture</a:t>
            </a:r>
            <a:r>
              <a:rPr lang="en-US" sz="2400" dirty="0" smtClean="0">
                <a:solidFill>
                  <a:srgbClr val="000000"/>
                </a:solidFill>
                <a:uFillTx/>
                <a:latin typeface="Calibri" panose="020F0502020204030204" pitchFamily="34" charset="0"/>
              </a:rPr>
              <a:t>.</a:t>
            </a:r>
            <a:endParaRPr sz="2400" dirty="0">
              <a:solidFill>
                <a:srgbClr val="000000"/>
              </a:solidFill>
              <a:uFillTx/>
              <a:latin typeface="Calibri" panose="020F0502020204030204" pitchFamily="34" charset="0"/>
            </a:endParaRPr>
          </a:p>
          <a:p>
            <a:pPr marL="228600" indent="-228600">
              <a:spcBef>
                <a:spcPts val="500"/>
              </a:spcBef>
            </a:pPr>
            <a:r>
              <a:rPr sz="2400" dirty="0" smtClean="0">
                <a:solidFill>
                  <a:srgbClr val="000000"/>
                </a:solidFill>
                <a:uFillTx/>
                <a:latin typeface="Calibri" panose="020F0502020204030204" pitchFamily="34" charset="0"/>
              </a:rPr>
              <a:t>Garments</a:t>
            </a:r>
            <a:r>
              <a:rPr lang="en-US" sz="2400" dirty="0" smtClean="0">
                <a:solidFill>
                  <a:srgbClr val="000000"/>
                </a:solidFill>
                <a:uFillTx/>
                <a:latin typeface="Calibri" panose="020F0502020204030204" pitchFamily="34" charset="0"/>
              </a:rPr>
              <a:t>.</a:t>
            </a:r>
            <a:endParaRPr sz="2400" dirty="0">
              <a:solidFill>
                <a:srgbClr val="000000"/>
              </a:solidFill>
              <a:uFillTx/>
              <a:latin typeface="Calibri" panose="020F0502020204030204" pitchFamily="34" charset="0"/>
            </a:endParaRPr>
          </a:p>
          <a:p>
            <a:pPr marL="228600" indent="-228600">
              <a:spcBef>
                <a:spcPts val="500"/>
              </a:spcBef>
            </a:pPr>
            <a:r>
              <a:rPr sz="2400" dirty="0">
                <a:solidFill>
                  <a:srgbClr val="000000"/>
                </a:solidFill>
                <a:uFillTx/>
                <a:latin typeface="Calibri" panose="020F0502020204030204" pitchFamily="34" charset="0"/>
              </a:rPr>
              <a:t>Cleaning </a:t>
            </a:r>
            <a:r>
              <a:rPr lang="en-US" sz="2400" dirty="0" smtClean="0">
                <a:solidFill>
                  <a:srgbClr val="000000"/>
                </a:solidFill>
                <a:uFillTx/>
                <a:latin typeface="Calibri" panose="020F0502020204030204" pitchFamily="34" charset="0"/>
              </a:rPr>
              <a:t>c</a:t>
            </a:r>
            <a:r>
              <a:rPr sz="2400" dirty="0" smtClean="0">
                <a:solidFill>
                  <a:srgbClr val="000000"/>
                </a:solidFill>
                <a:uFillTx/>
                <a:latin typeface="Calibri" panose="020F0502020204030204" pitchFamily="34" charset="0"/>
              </a:rPr>
              <a:t>hemicals</a:t>
            </a:r>
            <a:r>
              <a:rPr lang="en-US" sz="2400" dirty="0" smtClean="0">
                <a:solidFill>
                  <a:srgbClr val="000000"/>
                </a:solidFill>
                <a:uFillTx/>
                <a:latin typeface="Calibri" panose="020F0502020204030204" pitchFamily="34" charset="0"/>
              </a:rPr>
              <a:t>.</a:t>
            </a:r>
            <a:endParaRPr sz="2400" dirty="0">
              <a:solidFill>
                <a:srgbClr val="000000"/>
              </a:solidFill>
              <a:uFillTx/>
              <a:latin typeface="Calibri" panose="020F0502020204030204" pitchFamily="34" charset="0"/>
            </a:endParaRPr>
          </a:p>
          <a:p>
            <a:pPr marL="228600" indent="-228600">
              <a:spcBef>
                <a:spcPts val="500"/>
              </a:spcBef>
            </a:pPr>
            <a:r>
              <a:rPr sz="2400" dirty="0" smtClean="0">
                <a:solidFill>
                  <a:srgbClr val="000000"/>
                </a:solidFill>
                <a:uFillTx/>
                <a:latin typeface="Calibri" panose="020F0502020204030204" pitchFamily="34" charset="0"/>
              </a:rPr>
              <a:t>Signage/</a:t>
            </a:r>
            <a:r>
              <a:rPr lang="en-US" sz="2400" dirty="0" smtClean="0">
                <a:solidFill>
                  <a:srgbClr val="000000"/>
                </a:solidFill>
                <a:uFillTx/>
                <a:latin typeface="Calibri" panose="020F0502020204030204" pitchFamily="34" charset="0"/>
              </a:rPr>
              <a:t>b</a:t>
            </a:r>
            <a:r>
              <a:rPr sz="2400" dirty="0" smtClean="0">
                <a:solidFill>
                  <a:srgbClr val="000000"/>
                </a:solidFill>
                <a:uFillTx/>
                <a:latin typeface="Calibri" panose="020F0502020204030204" pitchFamily="34" charset="0"/>
              </a:rPr>
              <a:t>anners/</a:t>
            </a:r>
            <a:r>
              <a:rPr lang="en-US" sz="2400" dirty="0" smtClean="0">
                <a:solidFill>
                  <a:srgbClr val="000000"/>
                </a:solidFill>
                <a:uFillTx/>
                <a:latin typeface="Calibri" panose="020F0502020204030204" pitchFamily="34" charset="0"/>
              </a:rPr>
              <a:t>d</a:t>
            </a:r>
            <a:r>
              <a:rPr sz="2400" dirty="0" smtClean="0">
                <a:solidFill>
                  <a:srgbClr val="000000"/>
                </a:solidFill>
                <a:uFillTx/>
                <a:latin typeface="Calibri" panose="020F0502020204030204" pitchFamily="34" charset="0"/>
              </a:rPr>
              <a:t>ecals</a:t>
            </a:r>
            <a:r>
              <a:rPr lang="en-US" sz="2400" dirty="0" smtClean="0">
                <a:solidFill>
                  <a:srgbClr val="000000"/>
                </a:solidFill>
                <a:uFillTx/>
                <a:latin typeface="Calibri" panose="020F0502020204030204" pitchFamily="34" charset="0"/>
              </a:rPr>
              <a:t>.</a:t>
            </a:r>
            <a:endParaRPr sz="2400" dirty="0">
              <a:solidFill>
                <a:srgbClr val="000000"/>
              </a:solidFill>
              <a:uFillTx/>
              <a:latin typeface="Calibri" panose="020F0502020204030204" pitchFamily="34" charset="0"/>
            </a:endParaRPr>
          </a:p>
          <a:p>
            <a:pPr marL="228600" indent="-228600">
              <a:spcBef>
                <a:spcPts val="500"/>
              </a:spcBef>
            </a:pPr>
            <a:r>
              <a:rPr sz="2400" dirty="0">
                <a:solidFill>
                  <a:srgbClr val="000000"/>
                </a:solidFill>
                <a:uFillTx/>
                <a:latin typeface="Calibri" panose="020F0502020204030204" pitchFamily="34" charset="0"/>
              </a:rPr>
              <a:t>Record </a:t>
            </a:r>
            <a:r>
              <a:rPr lang="en-US" sz="2400" dirty="0" smtClean="0">
                <a:solidFill>
                  <a:srgbClr val="000000"/>
                </a:solidFill>
                <a:uFillTx/>
                <a:latin typeface="Calibri" panose="020F0502020204030204" pitchFamily="34" charset="0"/>
              </a:rPr>
              <a:t>c</a:t>
            </a:r>
            <a:r>
              <a:rPr sz="2400" dirty="0" smtClean="0">
                <a:solidFill>
                  <a:srgbClr val="000000"/>
                </a:solidFill>
                <a:uFillTx/>
                <a:latin typeface="Calibri" panose="020F0502020204030204" pitchFamily="34" charset="0"/>
              </a:rPr>
              <a:t>onversion</a:t>
            </a:r>
            <a:r>
              <a:rPr lang="en-US" sz="2400" dirty="0" smtClean="0">
                <a:solidFill>
                  <a:srgbClr val="000000"/>
                </a:solidFill>
                <a:uFillTx/>
                <a:latin typeface="Calibri" panose="020F0502020204030204" pitchFamily="34" charset="0"/>
              </a:rPr>
              <a:t>.</a:t>
            </a:r>
            <a:r>
              <a:rPr sz="2400" dirty="0" smtClean="0">
                <a:solidFill>
                  <a:srgbClr val="000000"/>
                </a:solidFill>
                <a:uFillTx/>
                <a:latin typeface="Calibri" panose="020F0502020204030204" pitchFamily="34" charset="0"/>
              </a:rPr>
              <a:t> </a:t>
            </a:r>
            <a:endParaRPr sz="2400" dirty="0">
              <a:solidFill>
                <a:srgbClr val="000000"/>
              </a:solidFill>
              <a:uFillTx/>
              <a:latin typeface="Calibri" panose="020F0502020204030204" pitchFamily="34" charset="0"/>
            </a:endParaRPr>
          </a:p>
          <a:p>
            <a:pPr marL="228600" indent="-228600">
              <a:spcBef>
                <a:spcPts val="500"/>
              </a:spcBef>
            </a:pPr>
            <a:r>
              <a:rPr sz="2400" dirty="0">
                <a:solidFill>
                  <a:srgbClr val="000000"/>
                </a:solidFill>
                <a:uFillTx/>
                <a:latin typeface="Calibri" panose="020F0502020204030204" pitchFamily="34" charset="0"/>
              </a:rPr>
              <a:t>Vehicle </a:t>
            </a:r>
            <a:r>
              <a:rPr lang="en-US" sz="2400" dirty="0" smtClean="0">
                <a:solidFill>
                  <a:srgbClr val="000000"/>
                </a:solidFill>
                <a:uFillTx/>
                <a:latin typeface="Calibri" panose="020F0502020204030204" pitchFamily="34" charset="0"/>
              </a:rPr>
              <a:t>t</a:t>
            </a:r>
            <a:r>
              <a:rPr sz="2400" dirty="0" smtClean="0">
                <a:solidFill>
                  <a:srgbClr val="000000"/>
                </a:solidFill>
                <a:uFillTx/>
                <a:latin typeface="Calibri" panose="020F0502020204030204" pitchFamily="34" charset="0"/>
              </a:rPr>
              <a:t>ag</a:t>
            </a:r>
            <a:r>
              <a:rPr lang="en-US" sz="2400" dirty="0" smtClean="0">
                <a:solidFill>
                  <a:srgbClr val="000000"/>
                </a:solidFill>
                <a:uFillTx/>
                <a:latin typeface="Calibri" panose="020F0502020204030204" pitchFamily="34" charset="0"/>
              </a:rPr>
              <a:t>s.</a:t>
            </a:r>
            <a:endParaRPr sz="2400" dirty="0">
              <a:solidFill>
                <a:srgbClr val="000000"/>
              </a:solidFill>
              <a:uFillTx/>
              <a:latin typeface="Calibri" panose="020F0502020204030204" pitchFamily="34" charset="0"/>
            </a:endParaRPr>
          </a:p>
          <a:p>
            <a:pPr marL="228600" indent="-228600">
              <a:spcBef>
                <a:spcPts val="500"/>
              </a:spcBef>
            </a:pPr>
            <a:r>
              <a:rPr sz="2400" dirty="0" smtClean="0">
                <a:solidFill>
                  <a:srgbClr val="000000"/>
                </a:solidFill>
                <a:uFillTx/>
                <a:latin typeface="Calibri" panose="020F0502020204030204" pitchFamily="34" charset="0"/>
              </a:rPr>
              <a:t>Mattresses</a:t>
            </a:r>
            <a:r>
              <a:rPr lang="en-US" sz="2400" dirty="0" smtClean="0">
                <a:solidFill>
                  <a:srgbClr val="000000"/>
                </a:solidFill>
                <a:uFillTx/>
                <a:latin typeface="Calibri" panose="020F0502020204030204" pitchFamily="34" charset="0"/>
              </a:rPr>
              <a:t>.</a:t>
            </a:r>
            <a:endParaRPr sz="2400" dirty="0">
              <a:solidFill>
                <a:srgbClr val="000000"/>
              </a:solidFill>
              <a:uFillTx/>
              <a:latin typeface="Calibri" panose="020F0502020204030204" pitchFamily="34" charset="0"/>
            </a:endParaRPr>
          </a:p>
        </p:txBody>
      </p:sp>
      <p:sp>
        <p:nvSpPr>
          <p:cNvPr id="5" name="Subtitle 4294967294"/>
          <p:cNvSpPr txBox="1">
            <a:spLocks/>
          </p:cNvSpPr>
          <p:nvPr/>
        </p:nvSpPr>
        <p:spPr>
          <a:xfrm>
            <a:off x="0" y="588123"/>
            <a:ext cx="9143999" cy="707277"/>
          </a:xfrm>
          <a:prstGeom prst="rect">
            <a:avLst/>
          </a:prstGeom>
        </p:spPr>
        <p:txBody>
          <a:bodyPr vert="horz" lIns="91440" tIns="45720" rIns="91440" bIns="45720" rtlCol="0" anchor="ctr">
            <a:normAutofit lnSpcReduction="10000"/>
          </a:bodyPr>
          <a:lstStyle>
            <a:lvl1pPr algn="ctr" defTabSz="457200" rtl="0" eaLnBrk="1" latinLnBrk="0" hangingPunct="1">
              <a:spcBef>
                <a:spcPct val="0"/>
              </a:spcBef>
              <a:buNone/>
              <a:defRPr sz="4400" kern="1200">
                <a:solidFill>
                  <a:schemeClr val="tx1"/>
                </a:solidFill>
                <a:uFillTx/>
                <a:latin typeface="+mj-lt"/>
                <a:ea typeface="+mj-ea"/>
                <a:cs typeface="+mj-cs"/>
              </a:defRPr>
            </a:lvl1pPr>
          </a:lstStyle>
          <a:p>
            <a:r>
              <a:rPr lang="en-US" dirty="0" smtClean="0">
                <a:latin typeface="Calibri" panose="020F0502020204030204" pitchFamily="34" charset="0"/>
              </a:rPr>
              <a:t>Product Lines and Services</a:t>
            </a:r>
            <a:endParaRPr lang="en-US" dirty="0">
              <a:latin typeface="Calibri" panose="020F0502020204030204" pitchFamily="34" charset="0"/>
            </a:endParaRPr>
          </a:p>
        </p:txBody>
      </p:sp>
      <p:sp>
        <p:nvSpPr>
          <p:cNvPr id="3" name="Slide Number Placeholder 2"/>
          <p:cNvSpPr>
            <a:spLocks noGrp="1"/>
          </p:cNvSpPr>
          <p:nvPr>
            <p:ph type="sldNum" sz="quarter" idx="12"/>
          </p:nvPr>
        </p:nvSpPr>
        <p:spPr/>
        <p:txBody>
          <a:bodyPr/>
          <a:lstStyle/>
          <a:p>
            <a:fld id="{D43D0C77-1017-45EE-AFED-67C0A5197F02}" type="slidenum">
              <a:rPr lang="en-US" smtClean="0">
                <a:uFillTx/>
              </a:rPr>
              <a:pPr/>
              <a:t>6</a:t>
            </a:fld>
            <a:endParaRPr lang="en-US">
              <a:uFillTx/>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4294967294"/>
          <p:cNvSpPr txBox="1">
            <a:spLocks/>
          </p:cNvSpPr>
          <p:nvPr/>
        </p:nvSpPr>
        <p:spPr>
          <a:xfrm>
            <a:off x="1" y="2590800"/>
            <a:ext cx="9143999" cy="707277"/>
          </a:xfrm>
          <a:prstGeom prst="rect">
            <a:avLst/>
          </a:prstGeom>
        </p:spPr>
        <p:txBody>
          <a:bodyPr vert="horz" lIns="91440" tIns="45720" rIns="91440" bIns="45720" rtlCol="0" anchor="ctr">
            <a:normAutofit lnSpcReduction="10000"/>
          </a:bodyPr>
          <a:lstStyle>
            <a:lvl1pPr algn="ctr" defTabSz="457200" rtl="0" eaLnBrk="1" latinLnBrk="0" hangingPunct="1">
              <a:spcBef>
                <a:spcPct val="0"/>
              </a:spcBef>
              <a:buNone/>
              <a:defRPr sz="4400" kern="1200">
                <a:solidFill>
                  <a:schemeClr val="tx1"/>
                </a:solidFill>
                <a:uFillTx/>
                <a:latin typeface="+mj-lt"/>
                <a:ea typeface="+mj-ea"/>
                <a:cs typeface="+mj-cs"/>
              </a:defRPr>
            </a:lvl1pPr>
          </a:lstStyle>
          <a:p>
            <a:r>
              <a:rPr lang="en-US" dirty="0" smtClean="0">
                <a:latin typeface="Calibri" panose="020F0502020204030204" pitchFamily="34" charset="0"/>
              </a:rPr>
              <a:t>Purchasing Requirements</a:t>
            </a:r>
            <a:endParaRPr lang="en-US" dirty="0">
              <a:latin typeface="Calibri" panose="020F0502020204030204" pitchFamily="34" charset="0"/>
            </a:endParaRPr>
          </a:p>
        </p:txBody>
      </p:sp>
      <p:sp>
        <p:nvSpPr>
          <p:cNvPr id="2" name="Slide Number Placeholder 1"/>
          <p:cNvSpPr>
            <a:spLocks noGrp="1"/>
          </p:cNvSpPr>
          <p:nvPr>
            <p:ph type="sldNum" sz="quarter" idx="12"/>
          </p:nvPr>
        </p:nvSpPr>
        <p:spPr/>
        <p:txBody>
          <a:bodyPr/>
          <a:lstStyle/>
          <a:p>
            <a:fld id="{D43D0C77-1017-45EE-AFED-67C0A5197F02}" type="slidenum">
              <a:rPr lang="en-US" smtClean="0">
                <a:uFillTx/>
              </a:rPr>
              <a:pPr/>
              <a:t>7</a:t>
            </a:fld>
            <a:endParaRPr lang="en-US">
              <a:uFillTx/>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4294967294"/>
          <p:cNvSpPr>
            <a:spLocks noGrp="1"/>
          </p:cNvSpPr>
          <p:nvPr>
            <p:ph type="title"/>
          </p:nvPr>
        </p:nvSpPr>
        <p:spPr>
          <a:xfrm>
            <a:off x="457200" y="548640"/>
            <a:ext cx="8229600" cy="914400"/>
          </a:xfrm>
        </p:spPr>
        <p:txBody>
          <a:bodyPr>
            <a:normAutofit fontScale="90000"/>
          </a:bodyPr>
          <a:lstStyle/>
          <a:p>
            <a:r>
              <a:rPr sz="1800" b="1" dirty="0">
                <a:uFillTx/>
                <a:latin typeface="Calibri" panose="020F0502020204030204" pitchFamily="34" charset="0"/>
              </a:rPr>
              <a:t>Title 57. Prisons and Reformatories</a:t>
            </a:r>
          </a:p>
          <a:p>
            <a:r>
              <a:rPr sz="1800" b="1" dirty="0">
                <a:uFillTx/>
                <a:latin typeface="Calibri" panose="020F0502020204030204" pitchFamily="34" charset="0"/>
              </a:rPr>
              <a:t>Chapter 8 - Oklahoma Corrections Act of 1967</a:t>
            </a:r>
          </a:p>
          <a:p>
            <a:r>
              <a:rPr sz="1800" b="1" dirty="0">
                <a:uFillTx/>
                <a:latin typeface="Calibri" panose="020F0502020204030204" pitchFamily="34" charset="0"/>
              </a:rPr>
              <a:t>Section 549.1 - Authority and Manner of Purchasing Material and Services</a:t>
            </a:r>
          </a:p>
        </p:txBody>
      </p:sp>
      <p:sp>
        <p:nvSpPr>
          <p:cNvPr id="3" name="Content Placeholder 2"/>
          <p:cNvSpPr>
            <a:spLocks noGrp="1"/>
          </p:cNvSpPr>
          <p:nvPr>
            <p:ph idx="1"/>
          </p:nvPr>
        </p:nvSpPr>
        <p:spPr>
          <a:xfrm>
            <a:off x="685800" y="1600199"/>
            <a:ext cx="8001000" cy="4572000"/>
          </a:xfrm>
        </p:spPr>
        <p:txBody>
          <a:bodyPr>
            <a:normAutofit/>
          </a:bodyPr>
          <a:lstStyle/>
          <a:p>
            <a:pPr marL="0" indent="0">
              <a:spcBef>
                <a:spcPts val="500"/>
              </a:spcBef>
              <a:buNone/>
            </a:pPr>
            <a:r>
              <a:rPr sz="2400" dirty="0">
                <a:uFillTx/>
                <a:latin typeface="Calibri" panose="020F0502020204030204" pitchFamily="34" charset="0"/>
              </a:rPr>
              <a:t>All articles and services provided by the Department of Corrections in the state of correctional institutions, and not required for use therein, shall be purchased as required by all offices, departments, institutions, agencies, counties, schools, colleges, universities, or political subdivisions or any agency thereof of this state which are supported in whole or in part by this state...</a:t>
            </a:r>
          </a:p>
        </p:txBody>
      </p:sp>
      <p:sp>
        <p:nvSpPr>
          <p:cNvPr id="4" name="Slide Number Placeholder 3"/>
          <p:cNvSpPr>
            <a:spLocks noGrp="1"/>
          </p:cNvSpPr>
          <p:nvPr>
            <p:ph type="sldNum" sz="quarter" idx="12"/>
          </p:nvPr>
        </p:nvSpPr>
        <p:spPr/>
        <p:txBody>
          <a:bodyPr/>
          <a:lstStyle/>
          <a:p>
            <a:fld id="{D43D0C77-1017-45EE-AFED-67C0A5197F02}" type="slidenum">
              <a:rPr lang="en-US" smtClean="0">
                <a:uFillTx/>
              </a:rPr>
              <a:pPr/>
              <a:t>8</a:t>
            </a:fld>
            <a:endParaRPr lang="en-US">
              <a:uFillTx/>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600199"/>
            <a:ext cx="8001000" cy="4572000"/>
          </a:xfrm>
        </p:spPr>
        <p:txBody>
          <a:bodyPr>
            <a:normAutofit/>
          </a:bodyPr>
          <a:lstStyle/>
          <a:p>
            <a:pPr marL="228600" indent="-228600">
              <a:spcBef>
                <a:spcPts val="500"/>
              </a:spcBef>
            </a:pPr>
            <a:r>
              <a:rPr sz="2000" b="0" i="0" u="none" dirty="0">
                <a:solidFill>
                  <a:srgbClr val="000000"/>
                </a:solidFill>
                <a:uFillTx/>
                <a:latin typeface="Calibri" panose="020F0502020204030204" pitchFamily="34" charset="0"/>
              </a:rPr>
              <a:t>All offices, departments, institutions, agencies, counties, cities, districts or political subdivisions, schools, colleges, or universities, or agency thereof, or any agencies of the state, which is supported in whole or in part by the state, may purchase the goods or services produced by prison industries of the DOC through properly authorized purchasing authority, or they may place a direct order WITHOUT </a:t>
            </a:r>
            <a:r>
              <a:rPr sz="2000" b="0" i="0" u="none" dirty="0" smtClean="0">
                <a:solidFill>
                  <a:srgbClr val="000000"/>
                </a:solidFill>
                <a:uFillTx/>
                <a:latin typeface="Calibri" panose="020F0502020204030204" pitchFamily="34" charset="0"/>
              </a:rPr>
              <a:t>compet</a:t>
            </a:r>
            <a:r>
              <a:rPr lang="en-US" sz="2000" b="0" i="0" u="none" dirty="0" smtClean="0">
                <a:solidFill>
                  <a:srgbClr val="000000"/>
                </a:solidFill>
                <a:uFillTx/>
                <a:latin typeface="Calibri" panose="020F0502020204030204" pitchFamily="34" charset="0"/>
              </a:rPr>
              <a:t>i</a:t>
            </a:r>
            <a:r>
              <a:rPr sz="2000" b="0" i="0" u="none" dirty="0" smtClean="0">
                <a:solidFill>
                  <a:srgbClr val="000000"/>
                </a:solidFill>
                <a:uFillTx/>
                <a:latin typeface="Calibri" panose="020F0502020204030204" pitchFamily="34" charset="0"/>
              </a:rPr>
              <a:t>tive </a:t>
            </a:r>
            <a:r>
              <a:rPr sz="2000" b="0" i="0" u="none" dirty="0">
                <a:solidFill>
                  <a:srgbClr val="000000"/>
                </a:solidFill>
                <a:uFillTx/>
                <a:latin typeface="Calibri" panose="020F0502020204030204" pitchFamily="34" charset="0"/>
              </a:rPr>
              <a:t>bid, with the prison industries of the DOC. </a:t>
            </a:r>
            <a:endParaRPr lang="en-US" sz="2000" b="0" i="0" u="none" dirty="0" smtClean="0">
              <a:solidFill>
                <a:srgbClr val="000000"/>
              </a:solidFill>
              <a:uFillTx/>
              <a:latin typeface="Calibri" panose="020F0502020204030204" pitchFamily="34" charset="0"/>
            </a:endParaRPr>
          </a:p>
          <a:p>
            <a:pPr marL="228600" indent="-228600">
              <a:spcBef>
                <a:spcPts val="500"/>
              </a:spcBef>
              <a:buNone/>
            </a:pPr>
            <a:endParaRPr sz="2000" b="0" i="0" u="none" dirty="0">
              <a:solidFill>
                <a:srgbClr val="000000"/>
              </a:solidFill>
              <a:uFillTx/>
              <a:latin typeface="Calibri" panose="020F0502020204030204" pitchFamily="34" charset="0"/>
            </a:endParaRPr>
          </a:p>
          <a:p>
            <a:pPr marL="228600" indent="-228600">
              <a:spcBef>
                <a:spcPts val="500"/>
              </a:spcBef>
            </a:pPr>
            <a:r>
              <a:rPr sz="2000" b="0" i="0" u="none" dirty="0">
                <a:solidFill>
                  <a:srgbClr val="000000"/>
                </a:solidFill>
                <a:uFillTx/>
                <a:latin typeface="Calibri" panose="020F0502020204030204" pitchFamily="34" charset="0"/>
              </a:rPr>
              <a:t>State agencies shall make maximum utilization of such products and </a:t>
            </a:r>
            <a:r>
              <a:rPr sz="2000" b="0" i="1" u="sng" dirty="0">
                <a:solidFill>
                  <a:srgbClr val="000000"/>
                </a:solidFill>
                <a:uFillTx/>
                <a:latin typeface="Calibri" panose="020F0502020204030204" pitchFamily="34" charset="0"/>
              </a:rPr>
              <a:t>no similar products shall be purchased by state agencies from any other source than the DOC except as provided in subsection C </a:t>
            </a:r>
            <a:r>
              <a:rPr sz="2000" b="0" i="1" u="sng" dirty="0" smtClean="0">
                <a:solidFill>
                  <a:srgbClr val="000000"/>
                </a:solidFill>
                <a:uFillTx/>
                <a:latin typeface="Calibri" panose="020F0502020204030204" pitchFamily="34" charset="0"/>
              </a:rPr>
              <a:t>(</a:t>
            </a:r>
            <a:r>
              <a:rPr lang="en-US" sz="2000" b="0" i="1" u="sng" dirty="0" smtClean="0">
                <a:solidFill>
                  <a:srgbClr val="000000"/>
                </a:solidFill>
                <a:uFillTx/>
                <a:latin typeface="Calibri" panose="020F0502020204030204" pitchFamily="34" charset="0"/>
              </a:rPr>
              <a:t>State Use</a:t>
            </a:r>
            <a:r>
              <a:rPr sz="2000" b="0" i="1" u="sng" dirty="0" smtClean="0">
                <a:solidFill>
                  <a:srgbClr val="000000"/>
                </a:solidFill>
                <a:uFillTx/>
                <a:latin typeface="Calibri" panose="020F0502020204030204" pitchFamily="34" charset="0"/>
              </a:rPr>
              <a:t> </a:t>
            </a:r>
            <a:r>
              <a:rPr sz="2000" b="0" i="1" u="sng" dirty="0">
                <a:solidFill>
                  <a:srgbClr val="000000"/>
                </a:solidFill>
                <a:uFillTx/>
                <a:latin typeface="Calibri" panose="020F0502020204030204" pitchFamily="34" charset="0"/>
              </a:rPr>
              <a:t>facility) of this section, unless the DOC CERTIFIES to the State Purchasing Director that it is not able to provide products, and no claim therefore shall be paid without such certification.</a:t>
            </a:r>
          </a:p>
        </p:txBody>
      </p:sp>
      <p:sp>
        <p:nvSpPr>
          <p:cNvPr id="5" name="Subtitle 4294967294"/>
          <p:cNvSpPr txBox="1">
            <a:spLocks/>
          </p:cNvSpPr>
          <p:nvPr/>
        </p:nvSpPr>
        <p:spPr>
          <a:xfrm>
            <a:off x="0" y="588123"/>
            <a:ext cx="9143999" cy="707277"/>
          </a:xfrm>
          <a:prstGeom prst="rect">
            <a:avLst/>
          </a:prstGeom>
        </p:spPr>
        <p:txBody>
          <a:bodyPr vert="horz" lIns="91440" tIns="45720" rIns="91440" bIns="45720" rtlCol="0" anchor="ctr">
            <a:normAutofit lnSpcReduction="10000"/>
          </a:bodyPr>
          <a:lstStyle>
            <a:lvl1pPr algn="ctr" defTabSz="457200" rtl="0" eaLnBrk="1" latinLnBrk="0" hangingPunct="1">
              <a:spcBef>
                <a:spcPct val="0"/>
              </a:spcBef>
              <a:buNone/>
              <a:defRPr sz="4400" kern="1200">
                <a:solidFill>
                  <a:schemeClr val="tx1"/>
                </a:solidFill>
                <a:uFillTx/>
                <a:latin typeface="+mj-lt"/>
                <a:ea typeface="+mj-ea"/>
                <a:cs typeface="+mj-cs"/>
              </a:defRPr>
            </a:lvl1pPr>
          </a:lstStyle>
          <a:p>
            <a:r>
              <a:rPr lang="en-US" dirty="0" smtClean="0">
                <a:latin typeface="Calibri" panose="020F0502020204030204" pitchFamily="34" charset="0"/>
              </a:rPr>
              <a:t>Bids and Certifications</a:t>
            </a:r>
            <a:endParaRPr lang="en-US" dirty="0">
              <a:latin typeface="Calibri" panose="020F0502020204030204" pitchFamily="34" charset="0"/>
            </a:endParaRPr>
          </a:p>
        </p:txBody>
      </p:sp>
      <p:sp>
        <p:nvSpPr>
          <p:cNvPr id="2" name="Slide Number Placeholder 1"/>
          <p:cNvSpPr>
            <a:spLocks noGrp="1"/>
          </p:cNvSpPr>
          <p:nvPr>
            <p:ph type="sldNum" sz="quarter" idx="12"/>
          </p:nvPr>
        </p:nvSpPr>
        <p:spPr/>
        <p:txBody>
          <a:bodyPr/>
          <a:lstStyle/>
          <a:p>
            <a:fld id="{D43D0C77-1017-45EE-AFED-67C0A5197F02}" type="slidenum">
              <a:rPr lang="en-US" smtClean="0">
                <a:uFillTx/>
              </a:rPr>
              <a:pPr/>
              <a:t>9</a:t>
            </a:fld>
            <a:endParaRPr lang="en-US">
              <a:uFillTx/>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4294967294"/>
          <p:cNvSpPr>
            <a:spLocks noGrp="1"/>
          </p:cNvSpPr>
          <p:nvPr>
            <p:ph type="title"/>
          </p:nvPr>
        </p:nvSpPr>
        <p:spPr>
          <a:xfrm>
            <a:off x="457200" y="548640"/>
            <a:ext cx="8229600" cy="914400"/>
          </a:xfrm>
        </p:spPr>
        <p:txBody>
          <a:bodyPr>
            <a:normAutofit fontScale="90000"/>
          </a:bodyPr>
          <a:lstStyle/>
          <a:p>
            <a:r>
              <a:rPr sz="1800" b="1" dirty="0">
                <a:uFillTx/>
                <a:latin typeface="Calibri" panose="020F0502020204030204" pitchFamily="34" charset="0"/>
              </a:rPr>
              <a:t>Title 51. Officers</a:t>
            </a:r>
          </a:p>
          <a:p>
            <a:r>
              <a:rPr sz="1800" b="1" dirty="0">
                <a:uFillTx/>
                <a:latin typeface="Calibri" panose="020F0502020204030204" pitchFamily="34" charset="0"/>
              </a:rPr>
              <a:t>Chapter 5 - The Government Tort Claims Act</a:t>
            </a:r>
          </a:p>
          <a:p>
            <a:r>
              <a:rPr sz="1800" b="1" dirty="0">
                <a:uFillTx/>
                <a:latin typeface="Calibri" panose="020F0502020204030204" pitchFamily="34" charset="0"/>
              </a:rPr>
              <a:t>Section 152 - Definitions</a:t>
            </a:r>
          </a:p>
        </p:txBody>
      </p:sp>
      <p:sp>
        <p:nvSpPr>
          <p:cNvPr id="3" name="Content Placeholder 2"/>
          <p:cNvSpPr>
            <a:spLocks noGrp="1"/>
          </p:cNvSpPr>
          <p:nvPr>
            <p:ph idx="1"/>
          </p:nvPr>
        </p:nvSpPr>
        <p:spPr>
          <a:xfrm>
            <a:off x="457200" y="1600199"/>
            <a:ext cx="8229600" cy="4572000"/>
          </a:xfrm>
        </p:spPr>
        <p:txBody>
          <a:bodyPr>
            <a:normAutofit/>
          </a:bodyPr>
          <a:lstStyle/>
          <a:p>
            <a:pPr marL="0" indent="0">
              <a:spcBef>
                <a:spcPts val="500"/>
              </a:spcBef>
              <a:buNone/>
            </a:pPr>
            <a:r>
              <a:rPr sz="2400" dirty="0">
                <a:uFillTx/>
                <a:latin typeface="Calibri" panose="020F0502020204030204" pitchFamily="34" charset="0"/>
              </a:rPr>
              <a:t>"Agency" </a:t>
            </a:r>
            <a:r>
              <a:rPr lang="en-US" sz="2400" dirty="0" smtClean="0">
                <a:uFillTx/>
                <a:latin typeface="Calibri" panose="020F0502020204030204" pitchFamily="34" charset="0"/>
              </a:rPr>
              <a:t>is defined as</a:t>
            </a:r>
            <a:r>
              <a:rPr sz="2400" dirty="0" smtClean="0">
                <a:uFillTx/>
                <a:latin typeface="Calibri" panose="020F0502020204030204" pitchFamily="34" charset="0"/>
              </a:rPr>
              <a:t> </a:t>
            </a:r>
            <a:r>
              <a:rPr sz="2400" dirty="0">
                <a:uFillTx/>
                <a:latin typeface="Calibri" panose="020F0502020204030204" pitchFamily="34" charset="0"/>
              </a:rPr>
              <a:t>any board, commission, committee, department or other instrumentality or entity designated to act in behalf of the state or political </a:t>
            </a:r>
            <a:r>
              <a:rPr sz="2400" dirty="0" smtClean="0">
                <a:uFillTx/>
                <a:latin typeface="Calibri" panose="020F0502020204030204" pitchFamily="34" charset="0"/>
              </a:rPr>
              <a:t>subdivision</a:t>
            </a:r>
            <a:r>
              <a:rPr lang="en-US" sz="2400" dirty="0" smtClean="0">
                <a:uFillTx/>
                <a:latin typeface="Calibri" panose="020F0502020204030204" pitchFamily="34" charset="0"/>
              </a:rPr>
              <a:t>.</a:t>
            </a:r>
            <a:endParaRPr sz="2400" dirty="0">
              <a:uFillTx/>
              <a:latin typeface="Calibri" panose="020F0502020204030204" pitchFamily="34" charset="0"/>
            </a:endParaRPr>
          </a:p>
        </p:txBody>
      </p:sp>
      <p:sp>
        <p:nvSpPr>
          <p:cNvPr id="4" name="Slide Number Placeholder 3"/>
          <p:cNvSpPr>
            <a:spLocks noGrp="1"/>
          </p:cNvSpPr>
          <p:nvPr>
            <p:ph type="sldNum" sz="quarter" idx="12"/>
          </p:nvPr>
        </p:nvSpPr>
        <p:spPr/>
        <p:txBody>
          <a:bodyPr/>
          <a:lstStyle/>
          <a:p>
            <a:fld id="{D43D0C77-1017-45EE-AFED-67C0A5197F02}" type="slidenum">
              <a:rPr lang="en-US" smtClean="0">
                <a:uFillTx/>
              </a:rPr>
              <a:pPr/>
              <a:t>10</a:t>
            </a:fld>
            <a:endParaRPr lang="en-US">
              <a:uFillTx/>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4294967294"/>
          <p:cNvSpPr>
            <a:spLocks noGrp="1"/>
          </p:cNvSpPr>
          <p:nvPr>
            <p:ph type="title"/>
          </p:nvPr>
        </p:nvSpPr>
        <p:spPr>
          <a:xfrm>
            <a:off x="457200" y="548640"/>
            <a:ext cx="8229600" cy="914400"/>
          </a:xfrm>
        </p:spPr>
        <p:txBody>
          <a:bodyPr>
            <a:normAutofit fontScale="90000"/>
          </a:bodyPr>
          <a:lstStyle/>
          <a:p>
            <a:pPr lvl="0"/>
            <a:r>
              <a:rPr sz="1800" b="1" i="0" u="none" dirty="0">
                <a:uFillTx/>
                <a:latin typeface="Calibri" panose="020F0502020204030204" pitchFamily="34" charset="0"/>
              </a:rPr>
              <a:t>Title 51. Officers</a:t>
            </a:r>
          </a:p>
          <a:p>
            <a:pPr lvl="0"/>
            <a:r>
              <a:rPr sz="1800" b="1" i="0" u="none" dirty="0">
                <a:uFillTx/>
                <a:latin typeface="Calibri" panose="020F0502020204030204" pitchFamily="34" charset="0"/>
              </a:rPr>
              <a:t>Chapter 5 - The Government Tort Claims Act</a:t>
            </a:r>
          </a:p>
          <a:p>
            <a:pPr lvl="0"/>
            <a:r>
              <a:rPr sz="1800" b="1" i="0" u="none" dirty="0">
                <a:uFillTx/>
                <a:latin typeface="Calibri" panose="020F0502020204030204" pitchFamily="34" charset="0"/>
              </a:rPr>
              <a:t>Section 152 - Definitions</a:t>
            </a:r>
          </a:p>
        </p:txBody>
      </p:sp>
      <p:sp>
        <p:nvSpPr>
          <p:cNvPr id="3" name="Content Placeholder 2"/>
          <p:cNvSpPr>
            <a:spLocks noGrp="1"/>
          </p:cNvSpPr>
          <p:nvPr>
            <p:ph idx="1"/>
          </p:nvPr>
        </p:nvSpPr>
        <p:spPr>
          <a:xfrm>
            <a:off x="685800" y="1837774"/>
            <a:ext cx="8037956" cy="4572000"/>
          </a:xfrm>
        </p:spPr>
        <p:txBody>
          <a:bodyPr>
            <a:normAutofit/>
          </a:bodyPr>
          <a:lstStyle/>
          <a:p>
            <a:pPr marL="0" indent="0">
              <a:spcBef>
                <a:spcPts val="500"/>
              </a:spcBef>
              <a:buNone/>
            </a:pPr>
            <a:r>
              <a:rPr sz="2400" dirty="0">
                <a:uFillTx/>
                <a:latin typeface="Calibri" panose="020F0502020204030204" pitchFamily="34" charset="0"/>
              </a:rPr>
              <a:t>"Political Subdivision" </a:t>
            </a:r>
            <a:r>
              <a:rPr lang="en-US" sz="2400" dirty="0" smtClean="0">
                <a:uFillTx/>
                <a:latin typeface="Calibri" panose="020F0502020204030204" pitchFamily="34" charset="0"/>
              </a:rPr>
              <a:t>i</a:t>
            </a:r>
            <a:r>
              <a:rPr sz="2400" dirty="0" smtClean="0">
                <a:uFillTx/>
                <a:latin typeface="Calibri" panose="020F0502020204030204" pitchFamily="34" charset="0"/>
              </a:rPr>
              <a:t>s</a:t>
            </a:r>
            <a:r>
              <a:rPr sz="2400" dirty="0">
                <a:uFillTx/>
                <a:latin typeface="Calibri" panose="020F0502020204030204" pitchFamily="34" charset="0"/>
              </a:rPr>
              <a:t>:</a:t>
            </a:r>
          </a:p>
          <a:p>
            <a:pPr marL="228600" indent="-228600">
              <a:spcBef>
                <a:spcPts val="500"/>
              </a:spcBef>
            </a:pPr>
            <a:r>
              <a:rPr lang="en-US" sz="2400" dirty="0" smtClean="0">
                <a:uFillTx/>
                <a:latin typeface="Calibri" panose="020F0502020204030204" pitchFamily="34" charset="0"/>
              </a:rPr>
              <a:t>A</a:t>
            </a:r>
            <a:r>
              <a:rPr sz="2400" dirty="0" smtClean="0">
                <a:uFillTx/>
                <a:latin typeface="Calibri" panose="020F0502020204030204" pitchFamily="34" charset="0"/>
              </a:rPr>
              <a:t> municipality</a:t>
            </a:r>
            <a:r>
              <a:rPr lang="en-US" sz="2400" dirty="0" smtClean="0">
                <a:uFillTx/>
                <a:latin typeface="Calibri" panose="020F0502020204030204" pitchFamily="34" charset="0"/>
              </a:rPr>
              <a:t>.</a:t>
            </a:r>
            <a:endParaRPr sz="2400" dirty="0">
              <a:uFillTx/>
              <a:latin typeface="Calibri" panose="020F0502020204030204" pitchFamily="34" charset="0"/>
            </a:endParaRPr>
          </a:p>
          <a:p>
            <a:pPr marL="228600" indent="-228600">
              <a:spcBef>
                <a:spcPts val="500"/>
              </a:spcBef>
            </a:pPr>
            <a:r>
              <a:rPr lang="en-US" sz="2400" dirty="0" smtClean="0">
                <a:uFillTx/>
                <a:latin typeface="Calibri" panose="020F0502020204030204" pitchFamily="34" charset="0"/>
              </a:rPr>
              <a:t>A</a:t>
            </a:r>
            <a:r>
              <a:rPr sz="2400" dirty="0" smtClean="0">
                <a:uFillTx/>
                <a:latin typeface="Calibri" panose="020F0502020204030204" pitchFamily="34" charset="0"/>
              </a:rPr>
              <a:t> </a:t>
            </a:r>
            <a:r>
              <a:rPr sz="2400" dirty="0">
                <a:uFillTx/>
                <a:latin typeface="Calibri" panose="020F0502020204030204" pitchFamily="34" charset="0"/>
              </a:rPr>
              <a:t>school </a:t>
            </a:r>
            <a:r>
              <a:rPr sz="2400" dirty="0" smtClean="0">
                <a:uFillTx/>
                <a:latin typeface="Calibri" panose="020F0502020204030204" pitchFamily="34" charset="0"/>
              </a:rPr>
              <a:t>district</a:t>
            </a:r>
            <a:r>
              <a:rPr lang="en-US" sz="2400" dirty="0" smtClean="0">
                <a:uFillTx/>
                <a:latin typeface="Calibri" panose="020F0502020204030204" pitchFamily="34" charset="0"/>
              </a:rPr>
              <a:t>.</a:t>
            </a:r>
            <a:endParaRPr sz="2400" dirty="0">
              <a:uFillTx/>
              <a:latin typeface="Calibri" panose="020F0502020204030204" pitchFamily="34" charset="0"/>
            </a:endParaRPr>
          </a:p>
          <a:p>
            <a:pPr marL="228600" indent="-228600">
              <a:spcBef>
                <a:spcPts val="500"/>
              </a:spcBef>
            </a:pPr>
            <a:r>
              <a:rPr lang="en-US" sz="2400" dirty="0" smtClean="0">
                <a:uFillTx/>
                <a:latin typeface="Calibri" panose="020F0502020204030204" pitchFamily="34" charset="0"/>
              </a:rPr>
              <a:t>A</a:t>
            </a:r>
            <a:r>
              <a:rPr sz="2400" dirty="0" smtClean="0">
                <a:uFillTx/>
                <a:latin typeface="Calibri" panose="020F0502020204030204" pitchFamily="34" charset="0"/>
              </a:rPr>
              <a:t> county</a:t>
            </a:r>
            <a:r>
              <a:rPr lang="en-US" sz="2400" dirty="0" smtClean="0">
                <a:uFillTx/>
                <a:latin typeface="Calibri" panose="020F0502020204030204" pitchFamily="34" charset="0"/>
              </a:rPr>
              <a:t>.</a:t>
            </a:r>
            <a:endParaRPr sz="2400" dirty="0">
              <a:uFillTx/>
              <a:latin typeface="Calibri" panose="020F0502020204030204" pitchFamily="34" charset="0"/>
            </a:endParaRPr>
          </a:p>
          <a:p>
            <a:pPr marL="228600" indent="-228600">
              <a:spcBef>
                <a:spcPts val="500"/>
              </a:spcBef>
            </a:pPr>
            <a:r>
              <a:rPr lang="en-US" sz="2400" dirty="0" smtClean="0">
                <a:uFillTx/>
                <a:latin typeface="Calibri" panose="020F0502020204030204" pitchFamily="34" charset="0"/>
              </a:rPr>
              <a:t>A</a:t>
            </a:r>
            <a:r>
              <a:rPr sz="2400" dirty="0" smtClean="0">
                <a:uFillTx/>
                <a:latin typeface="Calibri" panose="020F0502020204030204" pitchFamily="34" charset="0"/>
              </a:rPr>
              <a:t> </a:t>
            </a:r>
            <a:r>
              <a:rPr sz="2400" dirty="0">
                <a:uFillTx/>
                <a:latin typeface="Calibri" panose="020F0502020204030204" pitchFamily="34" charset="0"/>
              </a:rPr>
              <a:t>public </a:t>
            </a:r>
            <a:r>
              <a:rPr sz="2400" dirty="0" smtClean="0">
                <a:uFillTx/>
                <a:latin typeface="Calibri" panose="020F0502020204030204" pitchFamily="34" charset="0"/>
              </a:rPr>
              <a:t>trust</a:t>
            </a:r>
            <a:r>
              <a:rPr lang="en-US" sz="2400" dirty="0" smtClean="0">
                <a:uFillTx/>
                <a:latin typeface="Calibri" panose="020F0502020204030204" pitchFamily="34" charset="0"/>
              </a:rPr>
              <a:t>.</a:t>
            </a:r>
            <a:endParaRPr sz="2400" dirty="0">
              <a:uFillTx/>
              <a:latin typeface="Calibri" panose="020F0502020204030204" pitchFamily="34" charset="0"/>
            </a:endParaRPr>
          </a:p>
          <a:p>
            <a:pPr marL="228600" indent="-228600">
              <a:spcBef>
                <a:spcPts val="500"/>
              </a:spcBef>
            </a:pPr>
            <a:r>
              <a:rPr lang="en-US" sz="2400" dirty="0" smtClean="0">
                <a:uFillTx/>
                <a:latin typeface="Calibri" panose="020F0502020204030204" pitchFamily="34" charset="0"/>
              </a:rPr>
              <a:t>A</a:t>
            </a:r>
            <a:r>
              <a:rPr sz="2400" dirty="0" smtClean="0">
                <a:uFillTx/>
                <a:latin typeface="Calibri" panose="020F0502020204030204" pitchFamily="34" charset="0"/>
              </a:rPr>
              <a:t> </a:t>
            </a:r>
            <a:r>
              <a:rPr sz="2400" dirty="0">
                <a:uFillTx/>
                <a:latin typeface="Calibri" panose="020F0502020204030204" pitchFamily="34" charset="0"/>
              </a:rPr>
              <a:t>circuit engineering </a:t>
            </a:r>
            <a:r>
              <a:rPr sz="2400" dirty="0" smtClean="0">
                <a:uFillTx/>
                <a:latin typeface="Calibri" panose="020F0502020204030204" pitchFamily="34" charset="0"/>
              </a:rPr>
              <a:t>district</a:t>
            </a:r>
            <a:r>
              <a:rPr lang="en-US" sz="2400" dirty="0" smtClean="0">
                <a:uFillTx/>
                <a:latin typeface="Calibri" panose="020F0502020204030204" pitchFamily="34" charset="0"/>
              </a:rPr>
              <a:t>.</a:t>
            </a:r>
            <a:endParaRPr sz="2400" dirty="0">
              <a:uFillTx/>
              <a:latin typeface="Calibri" panose="020F0502020204030204" pitchFamily="34" charset="0"/>
            </a:endParaRPr>
          </a:p>
        </p:txBody>
      </p:sp>
      <p:sp>
        <p:nvSpPr>
          <p:cNvPr id="4" name="Slide Number Placeholder 3"/>
          <p:cNvSpPr>
            <a:spLocks noGrp="1"/>
          </p:cNvSpPr>
          <p:nvPr>
            <p:ph type="sldNum" sz="quarter" idx="12"/>
          </p:nvPr>
        </p:nvSpPr>
        <p:spPr/>
        <p:txBody>
          <a:bodyPr/>
          <a:lstStyle/>
          <a:p>
            <a:fld id="{D43D0C77-1017-45EE-AFED-67C0A5197F02}" type="slidenum">
              <a:rPr lang="en-US" smtClean="0">
                <a:uFillTx/>
              </a:rPr>
              <a:pPr/>
              <a:t>11</a:t>
            </a:fld>
            <a:endParaRPr lang="en-US">
              <a:uFillTx/>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4156" y="1689949"/>
            <a:ext cx="8229600" cy="4572000"/>
          </a:xfrm>
        </p:spPr>
        <p:txBody>
          <a:bodyPr/>
          <a:lstStyle/>
          <a:p>
            <a:pPr marL="0" indent="0">
              <a:spcBef>
                <a:spcPts val="500"/>
              </a:spcBef>
              <a:buNone/>
            </a:pPr>
            <a:r>
              <a:rPr sz="2400" dirty="0">
                <a:uFillTx/>
                <a:latin typeface="Calibri" panose="020F0502020204030204" pitchFamily="34" charset="0"/>
              </a:rPr>
              <a:t>The </a:t>
            </a:r>
            <a:r>
              <a:rPr lang="en-US" sz="2400" dirty="0" smtClean="0">
                <a:uFillTx/>
                <a:latin typeface="Calibri" panose="020F0502020204030204" pitchFamily="34" charset="0"/>
              </a:rPr>
              <a:t>m</a:t>
            </a:r>
            <a:r>
              <a:rPr sz="2400" dirty="0" smtClean="0">
                <a:uFillTx/>
                <a:latin typeface="Calibri" panose="020F0502020204030204" pitchFamily="34" charset="0"/>
              </a:rPr>
              <a:t>ajor </a:t>
            </a:r>
            <a:r>
              <a:rPr lang="en-US" sz="2400" dirty="0" smtClean="0">
                <a:uFillTx/>
                <a:latin typeface="Calibri" panose="020F0502020204030204" pitchFamily="34" charset="0"/>
              </a:rPr>
              <a:t>g</a:t>
            </a:r>
            <a:r>
              <a:rPr sz="2400" dirty="0" smtClean="0">
                <a:uFillTx/>
                <a:latin typeface="Calibri" panose="020F0502020204030204" pitchFamily="34" charset="0"/>
              </a:rPr>
              <a:t>oal </a:t>
            </a:r>
            <a:r>
              <a:rPr sz="2400" dirty="0">
                <a:uFillTx/>
                <a:latin typeface="Calibri" panose="020F0502020204030204" pitchFamily="34" charset="0"/>
              </a:rPr>
              <a:t>of OCI is to provide </a:t>
            </a:r>
            <a:r>
              <a:rPr sz="2400" b="1" dirty="0">
                <a:uFillTx/>
                <a:latin typeface="Calibri" panose="020F0502020204030204" pitchFamily="34" charset="0"/>
              </a:rPr>
              <a:t>HOPE</a:t>
            </a:r>
            <a:r>
              <a:rPr sz="2400" dirty="0">
                <a:uFillTx/>
                <a:latin typeface="Calibri" panose="020F0502020204030204" pitchFamily="34" charset="0"/>
              </a:rPr>
              <a:t> for the future.</a:t>
            </a:r>
          </a:p>
          <a:p>
            <a:pPr>
              <a:spcBef>
                <a:spcPts val="500"/>
              </a:spcBef>
            </a:pPr>
            <a:endParaRPr sz="2000" dirty="0">
              <a:uFillTx/>
              <a:latin typeface="Calibri" panose="020F0502020204030204" pitchFamily="34" charset="0"/>
            </a:endParaRPr>
          </a:p>
          <a:p>
            <a:pPr marL="228600" indent="-228600">
              <a:spcBef>
                <a:spcPts val="500"/>
              </a:spcBef>
            </a:pPr>
            <a:r>
              <a:rPr sz="2000" b="1" dirty="0">
                <a:uFillTx/>
                <a:latin typeface="Calibri" panose="020F0502020204030204" pitchFamily="34" charset="0"/>
              </a:rPr>
              <a:t>H</a:t>
            </a:r>
            <a:r>
              <a:rPr sz="2000" dirty="0">
                <a:uFillTx/>
                <a:latin typeface="Calibri" panose="020F0502020204030204" pitchFamily="34" charset="0"/>
              </a:rPr>
              <a:t>elping the offender worker to learn the work ethics needed to function in a productive career by providing meaningful employment during their period of incarceration.</a:t>
            </a:r>
          </a:p>
          <a:p>
            <a:pPr marL="228600" indent="-228600">
              <a:spcBef>
                <a:spcPts val="500"/>
              </a:spcBef>
            </a:pPr>
            <a:r>
              <a:rPr sz="2000" b="1" dirty="0">
                <a:uFillTx/>
                <a:latin typeface="Calibri" panose="020F0502020204030204" pitchFamily="34" charset="0"/>
              </a:rPr>
              <a:t>O</a:t>
            </a:r>
            <a:r>
              <a:rPr sz="2000" dirty="0">
                <a:uFillTx/>
                <a:latin typeface="Calibri" panose="020F0502020204030204" pitchFamily="34" charset="0"/>
              </a:rPr>
              <a:t>klahoma made products and services built with pride, </a:t>
            </a:r>
            <a:r>
              <a:rPr sz="2000" dirty="0" smtClean="0">
                <a:uFillTx/>
                <a:latin typeface="Calibri" panose="020F0502020204030204" pitchFamily="34" charset="0"/>
              </a:rPr>
              <a:t>confidence </a:t>
            </a:r>
            <a:r>
              <a:rPr sz="2000" dirty="0">
                <a:uFillTx/>
                <a:latin typeface="Calibri" panose="020F0502020204030204" pitchFamily="34" charset="0"/>
              </a:rPr>
              <a:t>and know-how that Oklahoma workers are famous for providing.</a:t>
            </a:r>
          </a:p>
          <a:p>
            <a:pPr marL="228600" indent="-228600">
              <a:spcBef>
                <a:spcPts val="500"/>
              </a:spcBef>
            </a:pPr>
            <a:r>
              <a:rPr sz="2000" b="1" dirty="0">
                <a:uFillTx/>
                <a:latin typeface="Calibri" panose="020F0502020204030204" pitchFamily="34" charset="0"/>
              </a:rPr>
              <a:t>P</a:t>
            </a:r>
            <a:r>
              <a:rPr sz="2000" dirty="0">
                <a:uFillTx/>
                <a:latin typeface="Calibri" panose="020F0502020204030204" pitchFamily="34" charset="0"/>
              </a:rPr>
              <a:t>roviding the offender worker a useful skill with the hope that it will be utilized after the term of incarceration has been completed.</a:t>
            </a:r>
          </a:p>
          <a:p>
            <a:pPr marL="228600" indent="-228600">
              <a:spcBef>
                <a:spcPts val="500"/>
              </a:spcBef>
            </a:pPr>
            <a:r>
              <a:rPr sz="2000" b="1" dirty="0" smtClean="0">
                <a:uFillTx/>
                <a:latin typeface="Calibri" panose="020F0502020204030204" pitchFamily="34" charset="0"/>
              </a:rPr>
              <a:t>E</a:t>
            </a:r>
            <a:r>
              <a:rPr sz="2000" dirty="0" smtClean="0">
                <a:uFillTx/>
                <a:latin typeface="Calibri" panose="020F0502020204030204" pitchFamily="34" charset="0"/>
              </a:rPr>
              <a:t>conomically </a:t>
            </a:r>
            <a:r>
              <a:rPr sz="2000" dirty="0">
                <a:uFillTx/>
                <a:latin typeface="Calibri" panose="020F0502020204030204" pitchFamily="34" charset="0"/>
              </a:rPr>
              <a:t>conserving </a:t>
            </a:r>
            <a:r>
              <a:rPr sz="2000" dirty="0" smtClean="0">
                <a:uFillTx/>
                <a:latin typeface="Calibri" panose="020F0502020204030204" pitchFamily="34" charset="0"/>
              </a:rPr>
              <a:t>taxpayers</a:t>
            </a:r>
            <a:r>
              <a:rPr lang="en-US" sz="2000" dirty="0" smtClean="0">
                <a:uFillTx/>
                <a:latin typeface="Calibri" panose="020F0502020204030204" pitchFamily="34" charset="0"/>
              </a:rPr>
              <a:t>'</a:t>
            </a:r>
            <a:r>
              <a:rPr sz="2000" dirty="0" smtClean="0">
                <a:uFillTx/>
                <a:latin typeface="Calibri" panose="020F0502020204030204" pitchFamily="34" charset="0"/>
              </a:rPr>
              <a:t> </a:t>
            </a:r>
            <a:r>
              <a:rPr sz="2000" dirty="0">
                <a:uFillTx/>
                <a:latin typeface="Calibri" panose="020F0502020204030204" pitchFamily="34" charset="0"/>
              </a:rPr>
              <a:t>money by providing quality products and services to eligible customers at competitive market prices.</a:t>
            </a:r>
          </a:p>
        </p:txBody>
      </p:sp>
      <p:sp>
        <p:nvSpPr>
          <p:cNvPr id="5" name="Subtitle 4294967294"/>
          <p:cNvSpPr txBox="1">
            <a:spLocks/>
          </p:cNvSpPr>
          <p:nvPr/>
        </p:nvSpPr>
        <p:spPr>
          <a:xfrm>
            <a:off x="0" y="588123"/>
            <a:ext cx="9143999" cy="707277"/>
          </a:xfrm>
          <a:prstGeom prst="rect">
            <a:avLst/>
          </a:prstGeom>
        </p:spPr>
        <p:txBody>
          <a:bodyPr vert="horz" lIns="91440" tIns="45720" rIns="91440" bIns="45720" rtlCol="0" anchor="ctr">
            <a:normAutofit lnSpcReduction="10000"/>
          </a:bodyPr>
          <a:lstStyle>
            <a:lvl1pPr algn="ctr" defTabSz="457200" rtl="0" eaLnBrk="1" latinLnBrk="0" hangingPunct="1">
              <a:spcBef>
                <a:spcPct val="0"/>
              </a:spcBef>
              <a:buNone/>
              <a:defRPr sz="4400" kern="1200">
                <a:solidFill>
                  <a:schemeClr val="tx1"/>
                </a:solidFill>
                <a:uFillTx/>
                <a:latin typeface="+mj-lt"/>
                <a:ea typeface="+mj-ea"/>
                <a:cs typeface="+mj-cs"/>
              </a:defRPr>
            </a:lvl1pPr>
          </a:lstStyle>
          <a:p>
            <a:r>
              <a:rPr lang="en-US" dirty="0" smtClean="0">
                <a:latin typeface="Calibri" panose="020F0502020204030204" pitchFamily="34" charset="0"/>
              </a:rPr>
              <a:t>OCI Goals</a:t>
            </a:r>
            <a:endParaRPr lang="en-US" dirty="0">
              <a:latin typeface="Calibri" panose="020F0502020204030204" pitchFamily="34" charset="0"/>
            </a:endParaRPr>
          </a:p>
        </p:txBody>
      </p:sp>
      <p:sp>
        <p:nvSpPr>
          <p:cNvPr id="2" name="Slide Number Placeholder 1"/>
          <p:cNvSpPr>
            <a:spLocks noGrp="1"/>
          </p:cNvSpPr>
          <p:nvPr>
            <p:ph type="sldNum" sz="quarter" idx="12"/>
          </p:nvPr>
        </p:nvSpPr>
        <p:spPr/>
        <p:txBody>
          <a:bodyPr/>
          <a:lstStyle/>
          <a:p>
            <a:fld id="{D43D0C77-1017-45EE-AFED-67C0A5197F02}" type="slidenum">
              <a:rPr lang="en-US" smtClean="0">
                <a:uFillTx/>
              </a:rPr>
              <a:pPr/>
              <a:t>12</a:t>
            </a:fld>
            <a:endParaRPr lang="en-US">
              <a:uFillTx/>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bodyPr/>
      <a:lstStyle/>
    </a:txDef>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1">
          <a:schemeClr val="accent1"/>
        </a:fillRef>
        <a:effectRef idx="1">
          <a:schemeClr val="accent1"/>
        </a:effectRef>
        <a:fontRef idx="minor">
          <a:schemeClr val="lt1"/>
        </a:fontRef>
      </a:style>
    </a:spDef>
    <a:lnDef>
      <a:spPr/>
      <a:bodyPr/>
      <a:lstStyle/>
      <a:style>
        <a:lnRef idx="1">
          <a:schemeClr val="accent1"/>
        </a:lnRef>
        <a:fillRef idx="0">
          <a:schemeClr val="accent1"/>
        </a:fillRef>
        <a:effectRef idx="1">
          <a:schemeClr val="accent1"/>
        </a:effectRef>
        <a:fontRef idx="minor">
          <a:schemeClr val="tx1"/>
        </a:fontRef>
      </a:style>
    </a:lnDef>
    <a:txDef>
      <a:spPr/>
      <a:bodyPr/>
      <a:lstStyle/>
    </a:txDef>
  </a:objectDefaults>
  <a:extraClrSchemeLst/>
</a:theme>
</file>

<file path=docProps/app.xml><?xml version="1.0" encoding="utf-8"?>
<Properties xmlns="http://schemas.openxmlformats.org/officeDocument/2006/extended-properties" xmlns:vt="http://schemas.openxmlformats.org/officeDocument/2006/docPropsVTypes">
  <Template>Advantage.thmx</Template>
  <TotalTime>169</TotalTime>
  <Words>725</Words>
  <Application>Microsoft Office PowerPoint</Application>
  <PresentationFormat>On-screen Show (4:3)</PresentationFormat>
  <Paragraphs>78</Paragraphs>
  <Slides>12</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PowerPoint Presentation</vt:lpstr>
      <vt:lpstr>Overview</vt:lpstr>
      <vt:lpstr>PowerPoint Presentation</vt:lpstr>
      <vt:lpstr>PowerPoint Presentation</vt:lpstr>
      <vt:lpstr>PowerPoint Presentation</vt:lpstr>
      <vt:lpstr>PowerPoint Presentation</vt:lpstr>
      <vt:lpstr>PowerPoint Presentation</vt:lpstr>
      <vt:lpstr>Title 57. Prisons and Reformatories Chapter 8 - Oklahoma Corrections Act of 1967 Section 549.1 - Authority and Manner of Purchasing Material and Services</vt:lpstr>
      <vt:lpstr>PowerPoint Presentation</vt:lpstr>
      <vt:lpstr>Title 51. Officers Chapter 5 - The Government Tort Claims Act Section 152 - Definitions</vt:lpstr>
      <vt:lpstr>Title 51. Officers Chapter 5 - The Government Tort Claims Act Section 152 - Definitions</vt:lpstr>
      <vt:lpstr>PowerPoint Presentation</vt:lpstr>
    </vt:vector>
  </TitlesOfParts>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Oklahoma Correctional Industries</dc:title>
  <dc:subject>Slideshow on Oklahoma Correctional Industries</dc:subject>
  <dc:creator>Daron Hoggat</dc:creator>
  <cp:keywords>Correctional, Industries, Use, procurement, public,</cp:keywords>
  <cp:lastModifiedBy>Jan Hall</cp:lastModifiedBy>
  <cp:revision>31</cp:revision>
  <dcterms:created xsi:type="dcterms:W3CDTF">2012-03-20T13:20:32Z</dcterms:created>
  <dcterms:modified xsi:type="dcterms:W3CDTF">2016-05-25T20:20:09Z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Language">
    <vt:lpwstr>English</vt:lpwstr>
  </property>
</Properties>
</file>