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48" y="-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A169B-63AB-493C-9307-31004D37A67A}" type="datetimeFigureOut">
              <a:rPr lang="en-US" smtClean="0"/>
              <a:pPr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9409F-98DF-4D65-B730-99A6F26B1C2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19297379">
            <a:off x="-92430" y="3096894"/>
            <a:ext cx="7288796" cy="1446550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en-US" sz="8800" dirty="0" smtClean="0">
                <a:solidFill>
                  <a:srgbClr val="FF0000">
                    <a:alpha val="35000"/>
                  </a:srgbClr>
                </a:solidFill>
                <a:latin typeface="Times New Roman" pitchFamily="18" charset="0"/>
                <a:cs typeface="Times New Roman" pitchFamily="18" charset="0"/>
              </a:rPr>
              <a:t>CANCELLED</a:t>
            </a:r>
            <a:endParaRPr lang="en-US" sz="8800" dirty="0">
              <a:solidFill>
                <a:srgbClr val="FF0000">
                  <a:alpha val="3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1100" y="304800"/>
            <a:ext cx="449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Capitol-Medical Center Improvement and Zoning Commission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6858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February 27, 2015</a:t>
            </a: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Will Rogers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216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1600" y="762000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8:15 a..m.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86100" y="914401"/>
            <a:ext cx="68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Agenda</a:t>
            </a:r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" y="1752600"/>
            <a:ext cx="46482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Roll Call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Minutes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Special Public Hearings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Rezoning  Request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Conditional Use Permit Requests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Building Permits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Miscellaneous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Reports from Commissioners or Director</a:t>
            </a:r>
          </a:p>
          <a:p>
            <a:pPr marL="342900" indent="-342900">
              <a:buAutoNum type="alphaUcPeriod"/>
            </a:pPr>
            <a:endParaRPr lang="en-US" sz="12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lphaUcPeriod"/>
            </a:pPr>
            <a:r>
              <a:rPr lang="en-US" sz="1200" u="sng" dirty="0" smtClean="0">
                <a:latin typeface="Times New Roman" pitchFamily="18" charset="0"/>
                <a:cs typeface="Times New Roman" pitchFamily="18" charset="0"/>
              </a:rPr>
              <a:t>Adjournment</a:t>
            </a:r>
            <a:endParaRPr lang="en-US" sz="12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41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DMartin</dc:creator>
  <cp:lastModifiedBy>100663</cp:lastModifiedBy>
  <cp:revision>7</cp:revision>
  <dcterms:created xsi:type="dcterms:W3CDTF">2012-05-21T14:33:23Z</dcterms:created>
  <dcterms:modified xsi:type="dcterms:W3CDTF">2015-02-25T16:55:33Z</dcterms:modified>
</cp:coreProperties>
</file>