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425" r:id="rId2"/>
    <p:sldId id="426" r:id="rId3"/>
    <p:sldId id="443" r:id="rId4"/>
    <p:sldId id="494" r:id="rId5"/>
    <p:sldId id="500" r:id="rId6"/>
    <p:sldId id="488" r:id="rId7"/>
    <p:sldId id="428" r:id="rId8"/>
    <p:sldId id="427" r:id="rId9"/>
    <p:sldId id="429" r:id="rId10"/>
    <p:sldId id="495" r:id="rId11"/>
    <p:sldId id="496" r:id="rId12"/>
    <p:sldId id="430" r:id="rId13"/>
    <p:sldId id="431" r:id="rId14"/>
    <p:sldId id="432" r:id="rId15"/>
    <p:sldId id="433" r:id="rId16"/>
    <p:sldId id="434" r:id="rId17"/>
    <p:sldId id="435" r:id="rId18"/>
    <p:sldId id="437" r:id="rId19"/>
    <p:sldId id="465" r:id="rId20"/>
    <p:sldId id="467" r:id="rId21"/>
    <p:sldId id="439" r:id="rId22"/>
    <p:sldId id="440" r:id="rId23"/>
    <p:sldId id="466" r:id="rId24"/>
    <p:sldId id="468" r:id="rId25"/>
    <p:sldId id="441" r:id="rId26"/>
    <p:sldId id="442" r:id="rId27"/>
    <p:sldId id="445" r:id="rId28"/>
    <p:sldId id="446" r:id="rId29"/>
    <p:sldId id="444" r:id="rId30"/>
    <p:sldId id="447" r:id="rId31"/>
    <p:sldId id="450" r:id="rId32"/>
    <p:sldId id="448" r:id="rId33"/>
    <p:sldId id="449" r:id="rId34"/>
    <p:sldId id="451" r:id="rId35"/>
    <p:sldId id="492" r:id="rId36"/>
    <p:sldId id="452" r:id="rId37"/>
    <p:sldId id="453" r:id="rId38"/>
    <p:sldId id="454" r:id="rId39"/>
    <p:sldId id="458" r:id="rId40"/>
    <p:sldId id="459" r:id="rId41"/>
    <p:sldId id="460" r:id="rId42"/>
    <p:sldId id="498" r:id="rId43"/>
    <p:sldId id="463" r:id="rId44"/>
    <p:sldId id="470" r:id="rId45"/>
    <p:sldId id="499" r:id="rId46"/>
    <p:sldId id="489" r:id="rId47"/>
    <p:sldId id="491" r:id="rId48"/>
    <p:sldId id="493" r:id="rId49"/>
    <p:sldId id="501" r:id="rId50"/>
    <p:sldId id="497" r:id="rId51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9" autoAdjust="0"/>
    <p:restoredTop sz="94660"/>
  </p:normalViewPr>
  <p:slideViewPr>
    <p:cSldViewPr>
      <p:cViewPr>
        <p:scale>
          <a:sx n="66" d="100"/>
          <a:sy n="66" d="100"/>
        </p:scale>
        <p:origin x="-122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DCS-File1\DEPT\RISK\2011%20HRDS%20Safety%20Management\TORT%20Premium%20History%202005-201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 Narrow"/>
              </a:rPr>
              <a:t>STATE TORT LIABILITY COVERAGE</a:t>
            </a: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>
                <a:solidFill>
                  <a:srgbClr val="000000"/>
                </a:solidFill>
                <a:latin typeface="Arial Narrow"/>
              </a:rPr>
              <a:t>Total Premium Billed to Agencies</a:t>
            </a: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000" b="1" i="0" u="none" strike="noStrike" baseline="0">
                <a:solidFill>
                  <a:srgbClr val="000000"/>
                </a:solidFill>
                <a:latin typeface="Arial Narrow"/>
              </a:rPr>
              <a:t>(Including OMPA &amp; GRDA)</a:t>
            </a:r>
          </a:p>
        </c:rich>
      </c:tx>
      <c:layout>
        <c:manualLayout>
          <c:xMode val="edge"/>
          <c:yMode val="edge"/>
          <c:x val="0.30289903862447631"/>
          <c:y val="3.024193548387112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898568980085173"/>
          <c:y val="0.18548405356529404"/>
          <c:w val="0.73188509381382283"/>
          <c:h val="0.65524258052956963"/>
        </c:manualLayout>
      </c:layout>
      <c:barChart>
        <c:barDir val="col"/>
        <c:grouping val="clustered"/>
        <c:ser>
          <c:idx val="0"/>
          <c:order val="0"/>
          <c:tx>
            <c:strRef>
              <c:f>Sheet1!$L$9</c:f>
              <c:strCache>
                <c:ptCount val="1"/>
                <c:pt idx="0">
                  <c:v>State Rate/FTE "wo/Credit"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Sheet1!$M$8:$S$8</c:f>
              <c:strCache>
                <c:ptCount val="7"/>
                <c:pt idx="0">
                  <c:v>FY2005</c:v>
                </c:pt>
                <c:pt idx="1">
                  <c:v>FY2006</c:v>
                </c:pt>
                <c:pt idx="2">
                  <c:v>FY2007</c:v>
                </c:pt>
                <c:pt idx="3">
                  <c:v>FY2008</c:v>
                </c:pt>
                <c:pt idx="4">
                  <c:v>FY2009</c:v>
                </c:pt>
                <c:pt idx="5">
                  <c:v>FY2010</c:v>
                </c:pt>
                <c:pt idx="6">
                  <c:v>FY2011</c:v>
                </c:pt>
              </c:strCache>
            </c:strRef>
          </c:cat>
          <c:val>
            <c:numRef>
              <c:f>Sheet1!$M$9:$S$9</c:f>
              <c:numCache>
                <c:formatCode>"$"#,##0.00</c:formatCode>
                <c:ptCount val="7"/>
                <c:pt idx="0">
                  <c:v>68.2</c:v>
                </c:pt>
                <c:pt idx="1">
                  <c:v>64.84</c:v>
                </c:pt>
                <c:pt idx="2">
                  <c:v>54.54</c:v>
                </c:pt>
                <c:pt idx="3">
                  <c:v>45.89</c:v>
                </c:pt>
                <c:pt idx="4">
                  <c:v>44.3</c:v>
                </c:pt>
                <c:pt idx="5">
                  <c:v>43.91</c:v>
                </c:pt>
                <c:pt idx="6">
                  <c:v>43.93</c:v>
                </c:pt>
              </c:numCache>
            </c:numRef>
          </c:val>
        </c:ser>
        <c:ser>
          <c:idx val="1"/>
          <c:order val="1"/>
          <c:tx>
            <c:strRef>
              <c:f>Sheet1!$L$10</c:f>
              <c:strCache>
                <c:ptCount val="1"/>
                <c:pt idx="0">
                  <c:v>State Rate/FTE "w/Credit"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Sheet1!$M$8:$S$8</c:f>
              <c:strCache>
                <c:ptCount val="7"/>
                <c:pt idx="0">
                  <c:v>FY2005</c:v>
                </c:pt>
                <c:pt idx="1">
                  <c:v>FY2006</c:v>
                </c:pt>
                <c:pt idx="2">
                  <c:v>FY2007</c:v>
                </c:pt>
                <c:pt idx="3">
                  <c:v>FY2008</c:v>
                </c:pt>
                <c:pt idx="4">
                  <c:v>FY2009</c:v>
                </c:pt>
                <c:pt idx="5">
                  <c:v>FY2010</c:v>
                </c:pt>
                <c:pt idx="6">
                  <c:v>FY2011</c:v>
                </c:pt>
              </c:strCache>
            </c:strRef>
          </c:cat>
          <c:val>
            <c:numRef>
              <c:f>Sheet1!$M$10:$S$10</c:f>
              <c:numCache>
                <c:formatCode>"$"#,##0.00</c:formatCode>
                <c:ptCount val="7"/>
                <c:pt idx="0">
                  <c:v>53.43</c:v>
                </c:pt>
                <c:pt idx="1">
                  <c:v>64.84</c:v>
                </c:pt>
                <c:pt idx="2">
                  <c:v>32.51</c:v>
                </c:pt>
                <c:pt idx="3">
                  <c:v>31.53</c:v>
                </c:pt>
                <c:pt idx="4">
                  <c:v>30.43</c:v>
                </c:pt>
                <c:pt idx="5">
                  <c:v>29.93</c:v>
                </c:pt>
                <c:pt idx="6">
                  <c:v>30.05</c:v>
                </c:pt>
              </c:numCache>
            </c:numRef>
          </c:val>
        </c:ser>
        <c:axId val="61154048"/>
        <c:axId val="61155968"/>
      </c:barChart>
      <c:lineChart>
        <c:grouping val="standard"/>
        <c:ser>
          <c:idx val="2"/>
          <c:order val="2"/>
          <c:tx>
            <c:strRef>
              <c:f>Sheet1!$L$11</c:f>
              <c:strCache>
                <c:ptCount val="1"/>
                <c:pt idx="0">
                  <c:v>Actual Premiums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0138835739003356E-2"/>
                  <c:y val="-7.4243271588641815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1.6153330162260521E-2"/>
                  <c:y val="-5.0559424791489484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1.3436014744589582E-2"/>
                  <c:y val="-5.9157559608681839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7.8199923450396006E-3"/>
                  <c:y val="-4.9198613100362151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6.5519543408613734E-3"/>
                  <c:y val="-5.1214744117376101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8.3635584180894677E-3"/>
                  <c:y val="-5.4849451691750803E-2"/>
                </c:manualLayout>
              </c:layout>
              <c:dLblPos val="r"/>
              <c:showVal val="1"/>
            </c:dLbl>
            <c:spPr>
              <a:noFill/>
              <a:ln w="25400">
                <a:noFill/>
              </a:ln>
            </c:spPr>
            <c:txPr>
              <a:bodyPr rot="-2700000" vert="horz"/>
              <a:lstStyle/>
              <a:p>
                <a:pPr algn="ctr">
                  <a:defRPr sz="1000" b="1" i="0" u="none" strike="noStrike" baseline="0">
                    <a:solidFill>
                      <a:srgbClr val="FF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n-US"/>
              </a:p>
            </c:txPr>
            <c:showVal val="1"/>
          </c:dLbls>
          <c:cat>
            <c:strRef>
              <c:f>Sheet1!$M$8:$S$8</c:f>
              <c:strCache>
                <c:ptCount val="7"/>
                <c:pt idx="0">
                  <c:v>FY2005</c:v>
                </c:pt>
                <c:pt idx="1">
                  <c:v>FY2006</c:v>
                </c:pt>
                <c:pt idx="2">
                  <c:v>FY2007</c:v>
                </c:pt>
                <c:pt idx="3">
                  <c:v>FY2008</c:v>
                </c:pt>
                <c:pt idx="4">
                  <c:v>FY2009</c:v>
                </c:pt>
                <c:pt idx="5">
                  <c:v>FY2010</c:v>
                </c:pt>
                <c:pt idx="6">
                  <c:v>FY2011</c:v>
                </c:pt>
              </c:strCache>
            </c:strRef>
          </c:cat>
          <c:val>
            <c:numRef>
              <c:f>Sheet1!$M$11:$S$11</c:f>
              <c:numCache>
                <c:formatCode>"$"#,##0</c:formatCode>
                <c:ptCount val="7"/>
                <c:pt idx="0">
                  <c:v>3618107</c:v>
                </c:pt>
                <c:pt idx="1">
                  <c:v>4306132</c:v>
                </c:pt>
                <c:pt idx="2">
                  <c:v>2214218</c:v>
                </c:pt>
                <c:pt idx="3">
                  <c:v>2194762</c:v>
                </c:pt>
                <c:pt idx="4">
                  <c:v>2193833</c:v>
                </c:pt>
                <c:pt idx="5">
                  <c:v>2139853</c:v>
                </c:pt>
                <c:pt idx="6">
                  <c:v>2163736.79</c:v>
                </c:pt>
              </c:numCache>
            </c:numRef>
          </c:val>
        </c:ser>
        <c:ser>
          <c:idx val="3"/>
          <c:order val="3"/>
          <c:tx>
            <c:strRef>
              <c:f>Sheet1!$L$12</c:f>
              <c:strCache>
                <c:ptCount val="1"/>
                <c:pt idx="0">
                  <c:v>Actuarial Premiums</c:v>
                </c:pt>
              </c:strCache>
            </c:strRef>
          </c:tx>
          <c:spPr>
            <a:ln w="25400">
              <a:solidFill>
                <a:srgbClr val="00FF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 rot="-2700000" vert="horz"/>
              <a:lstStyle/>
              <a:p>
                <a:pPr algn="ctr">
                  <a:defRPr sz="1000" b="1" i="0" u="none" strike="noStrike" baseline="0">
                    <a:solidFill>
                      <a:srgbClr val="00FF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Sheet1!$M$8:$S$8</c:f>
              <c:strCache>
                <c:ptCount val="7"/>
                <c:pt idx="0">
                  <c:v>FY2005</c:v>
                </c:pt>
                <c:pt idx="1">
                  <c:v>FY2006</c:v>
                </c:pt>
                <c:pt idx="2">
                  <c:v>FY2007</c:v>
                </c:pt>
                <c:pt idx="3">
                  <c:v>FY2008</c:v>
                </c:pt>
                <c:pt idx="4">
                  <c:v>FY2009</c:v>
                </c:pt>
                <c:pt idx="5">
                  <c:v>FY2010</c:v>
                </c:pt>
                <c:pt idx="6">
                  <c:v>FY2011</c:v>
                </c:pt>
              </c:strCache>
            </c:strRef>
          </c:cat>
          <c:val>
            <c:numRef>
              <c:f>Sheet1!$M$12:$S$12</c:f>
              <c:numCache>
                <c:formatCode>"$"#,##0</c:formatCode>
                <c:ptCount val="7"/>
                <c:pt idx="0">
                  <c:v>4618107</c:v>
                </c:pt>
                <c:pt idx="1">
                  <c:v>4306132</c:v>
                </c:pt>
                <c:pt idx="2">
                  <c:v>3714218</c:v>
                </c:pt>
                <c:pt idx="3">
                  <c:v>3194762</c:v>
                </c:pt>
                <c:pt idx="4">
                  <c:v>3193833</c:v>
                </c:pt>
                <c:pt idx="5">
                  <c:v>3139853</c:v>
                </c:pt>
                <c:pt idx="6">
                  <c:v>3163736.7</c:v>
                </c:pt>
              </c:numCache>
            </c:numRef>
          </c:val>
        </c:ser>
        <c:marker val="1"/>
        <c:axId val="61170432"/>
        <c:axId val="61171968"/>
      </c:lineChart>
      <c:catAx>
        <c:axId val="611540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Fiscal Year</a:t>
                </a:r>
              </a:p>
            </c:rich>
          </c:tx>
          <c:layout>
            <c:manualLayout>
              <c:xMode val="edge"/>
              <c:yMode val="edge"/>
              <c:x val="0.4304353490964275"/>
              <c:y val="0.9032266531199736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61155968"/>
        <c:crosses val="autoZero"/>
        <c:auto val="1"/>
        <c:lblAlgn val="ctr"/>
        <c:lblOffset val="100"/>
        <c:tickLblSkip val="1"/>
        <c:tickMarkSkip val="1"/>
      </c:catAx>
      <c:valAx>
        <c:axId val="6115596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State Rate/FTE</a:t>
                </a:r>
              </a:p>
            </c:rich>
          </c:tx>
          <c:layout>
            <c:manualLayout>
              <c:xMode val="edge"/>
              <c:yMode val="edge"/>
              <c:x val="2.1739212297171684E-2"/>
              <c:y val="0.39314558462450305"/>
            </c:manualLayout>
          </c:layout>
          <c:spPr>
            <a:noFill/>
            <a:ln w="25400">
              <a:noFill/>
            </a:ln>
          </c:spPr>
        </c:title>
        <c:numFmt formatCode="&quot;$&quot;#,##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61154048"/>
        <c:crosses val="autoZero"/>
        <c:crossBetween val="between"/>
      </c:valAx>
      <c:catAx>
        <c:axId val="61170432"/>
        <c:scaling>
          <c:orientation val="minMax"/>
        </c:scaling>
        <c:delete val="1"/>
        <c:axPos val="b"/>
        <c:tickLblPos val="none"/>
        <c:crossAx val="61171968"/>
        <c:crosses val="autoZero"/>
        <c:auto val="1"/>
        <c:lblAlgn val="ctr"/>
        <c:lblOffset val="100"/>
      </c:catAx>
      <c:valAx>
        <c:axId val="61171968"/>
        <c:scaling>
          <c:orientation val="minMax"/>
        </c:scaling>
        <c:axPos val="r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Premiums Billed</a:t>
                </a:r>
              </a:p>
            </c:rich>
          </c:tx>
          <c:layout>
            <c:manualLayout>
              <c:xMode val="edge"/>
              <c:yMode val="edge"/>
              <c:x val="0.94492888532405472"/>
              <c:y val="0.38104881043095473"/>
            </c:manualLayout>
          </c:layout>
          <c:spPr>
            <a:noFill/>
            <a:ln w="25400">
              <a:noFill/>
            </a:ln>
          </c:spPr>
        </c:title>
        <c:numFmt formatCode="&quot;$&quot;#,##0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61170432"/>
        <c:crosses val="max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9710246764348383"/>
          <c:y val="3.0241935483871121E-2"/>
          <c:w val="0.28260915735604786"/>
          <c:h val="0.1391131148928968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55" b="1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0.13539</cdr:x>
      <cdr:y>0.77247</cdr:y>
    </cdr:from>
    <cdr:to>
      <cdr:x>0.21521</cdr:x>
      <cdr:y>0.84106</cdr:y>
    </cdr:to>
    <cdr:sp macro="" textlink="">
      <cdr:nvSpPr>
        <cdr:cNvPr id="3584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8861" y="3649439"/>
          <a:ext cx="529919" cy="324047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  <a:ln xmlns:a="http://schemas.openxmlformats.org/drawingml/2006/main" w="19050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 Narrow"/>
            </a:rPr>
            <a:t>$1,000,000</a:t>
          </a:r>
        </a:p>
        <a:p xmlns:a="http://schemas.openxmlformats.org/drawingml/2006/main">
          <a:pPr algn="ctr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 Narrow"/>
            </a:rPr>
            <a:t>Credit</a:t>
          </a:r>
        </a:p>
      </cdr:txBody>
    </cdr:sp>
  </cdr:relSizeAnchor>
  <cdr:relSizeAnchor xmlns:cdr="http://schemas.openxmlformats.org/drawingml/2006/chartDrawing">
    <cdr:from>
      <cdr:x>0.3544</cdr:x>
      <cdr:y>0.77448</cdr:y>
    </cdr:from>
    <cdr:to>
      <cdr:x>0.42905</cdr:x>
      <cdr:y>0.84307</cdr:y>
    </cdr:to>
    <cdr:sp macro="" textlink="">
      <cdr:nvSpPr>
        <cdr:cNvPr id="35846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52849" y="3658964"/>
          <a:ext cx="495596" cy="324047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  <a:ln xmlns:a="http://schemas.openxmlformats.org/drawingml/2006/main" w="19050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 Narrow"/>
            </a:rPr>
            <a:t>$1,500,000</a:t>
          </a:r>
        </a:p>
        <a:p xmlns:a="http://schemas.openxmlformats.org/drawingml/2006/main">
          <a:pPr algn="ctr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 Narrow"/>
            </a:rPr>
            <a:t>Credit</a:t>
          </a:r>
        </a:p>
      </cdr:txBody>
    </cdr:sp>
  </cdr:relSizeAnchor>
  <cdr:relSizeAnchor xmlns:cdr="http://schemas.openxmlformats.org/drawingml/2006/chartDrawing">
    <cdr:from>
      <cdr:x>0.45533</cdr:x>
      <cdr:y>0.77247</cdr:y>
    </cdr:from>
    <cdr:to>
      <cdr:x>0.53861</cdr:x>
      <cdr:y>0.84106</cdr:y>
    </cdr:to>
    <cdr:sp macro="" textlink="">
      <cdr:nvSpPr>
        <cdr:cNvPr id="35847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22912" y="3649439"/>
          <a:ext cx="552890" cy="324047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  <a:ln xmlns:a="http://schemas.openxmlformats.org/drawingml/2006/main" w="19050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 Narrow"/>
            </a:rPr>
            <a:t>$1,000,000</a:t>
          </a:r>
        </a:p>
        <a:p xmlns:a="http://schemas.openxmlformats.org/drawingml/2006/main">
          <a:pPr algn="ctr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 Narrow"/>
            </a:rPr>
            <a:t>Credit</a:t>
          </a:r>
        </a:p>
      </cdr:txBody>
    </cdr:sp>
  </cdr:relSizeAnchor>
  <cdr:relSizeAnchor xmlns:cdr="http://schemas.openxmlformats.org/drawingml/2006/chartDrawing">
    <cdr:from>
      <cdr:x>0.55822</cdr:x>
      <cdr:y>0.77247</cdr:y>
    </cdr:from>
    <cdr:to>
      <cdr:x>0.64075</cdr:x>
      <cdr:y>0.84106</cdr:y>
    </cdr:to>
    <cdr:sp macro="" textlink="">
      <cdr:nvSpPr>
        <cdr:cNvPr id="35848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05977" y="3649439"/>
          <a:ext cx="547910" cy="324047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  <a:ln xmlns:a="http://schemas.openxmlformats.org/drawingml/2006/main" w="19050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 Narrow"/>
            </a:rPr>
            <a:t>$1,000,000</a:t>
          </a:r>
        </a:p>
        <a:p xmlns:a="http://schemas.openxmlformats.org/drawingml/2006/main">
          <a:pPr algn="ctr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 Narrow"/>
            </a:rPr>
            <a:t>Credit</a:t>
          </a:r>
        </a:p>
      </cdr:txBody>
    </cdr:sp>
  </cdr:relSizeAnchor>
  <cdr:relSizeAnchor xmlns:cdr="http://schemas.openxmlformats.org/drawingml/2006/chartDrawing">
    <cdr:from>
      <cdr:x>0.66229</cdr:x>
      <cdr:y>0.77247</cdr:y>
    </cdr:from>
    <cdr:to>
      <cdr:x>0.74483</cdr:x>
      <cdr:y>0.84106</cdr:y>
    </cdr:to>
    <cdr:sp macro="" textlink="">
      <cdr:nvSpPr>
        <cdr:cNvPr id="35849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96906" y="3649439"/>
          <a:ext cx="547977" cy="324047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  <a:ln xmlns:a="http://schemas.openxmlformats.org/drawingml/2006/main" w="19050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 Narrow"/>
            </a:rPr>
            <a:t>$1,000,000</a:t>
          </a:r>
        </a:p>
        <a:p xmlns:a="http://schemas.openxmlformats.org/drawingml/2006/main">
          <a:pPr algn="ctr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 Narrow"/>
            </a:rPr>
            <a:t>Credit</a:t>
          </a:r>
        </a:p>
      </cdr:txBody>
    </cdr:sp>
  </cdr:relSizeAnchor>
  <cdr:relSizeAnchor xmlns:cdr="http://schemas.openxmlformats.org/drawingml/2006/chartDrawing">
    <cdr:from>
      <cdr:x>0.7725</cdr:x>
      <cdr:y>0.77045</cdr:y>
    </cdr:from>
    <cdr:to>
      <cdr:x>0.8543</cdr:x>
      <cdr:y>0.83904</cdr:y>
    </cdr:to>
    <cdr:sp macro="" textlink="">
      <cdr:nvSpPr>
        <cdr:cNvPr id="35850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7587" y="3650412"/>
          <a:ext cx="538381" cy="324707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  <a:ln xmlns:a="http://schemas.openxmlformats.org/drawingml/2006/main" w="19050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 Narrow"/>
            </a:rPr>
            <a:t>$1,000,000</a:t>
          </a:r>
        </a:p>
        <a:p xmlns:a="http://schemas.openxmlformats.org/drawingml/2006/main">
          <a:pPr algn="ctr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 Narrow"/>
            </a:rPr>
            <a:t>Credit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fld id="{9ECD9C8B-80B2-4AFB-AECC-94ACB6502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fld id="{EEC7B5EF-6520-488E-B9D0-C8C207ABD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8500"/>
            <a:ext cx="4598988" cy="3449638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386263"/>
            <a:ext cx="5095875" cy="4157662"/>
          </a:xfrm>
          <a:noFill/>
          <a:ln/>
        </p:spPr>
        <p:txBody>
          <a:bodyPr lIns="90224" tIns="45111" rIns="90224" bIns="45111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48198-7EA9-4214-8609-FC3A242C2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6AB28-5753-47E2-A019-BE7F1B0F6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807D6-ED92-4FF6-86B4-E524D2B6D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36A5F-AF84-4142-B307-7E554684C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89F15-9F5F-4E4B-81E9-564852696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ABD93-4A11-41F6-973B-3C310F566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54578-1CFF-4993-81C9-A83BADC21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B3200-6D64-41BF-B708-838EE8C74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E2C8F-12CE-4FB2-93E5-844196535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91B1C-C7EB-42ED-A400-099BE5C1B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3DE0C-7A36-452E-8889-100E6327C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A932463-37F3-4294-A3CD-4446BB642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 userDrawn="1"/>
        </p:nvGrpSpPr>
        <p:grpSpPr bwMode="auto">
          <a:xfrm>
            <a:off x="8458200" y="228600"/>
            <a:ext cx="685800" cy="762000"/>
            <a:chOff x="1296" y="864"/>
            <a:chExt cx="2976" cy="2880"/>
          </a:xfrm>
        </p:grpSpPr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296" y="864"/>
              <a:ext cx="2976" cy="2880"/>
            </a:xfrm>
            <a:custGeom>
              <a:avLst/>
              <a:gdLst/>
              <a:ahLst/>
              <a:cxnLst>
                <a:cxn ang="0">
                  <a:pos x="135" y="1619"/>
                </a:cxn>
                <a:cxn ang="0">
                  <a:pos x="308" y="2135"/>
                </a:cxn>
                <a:cxn ang="0">
                  <a:pos x="543" y="2606"/>
                </a:cxn>
                <a:cxn ang="0">
                  <a:pos x="830" y="3029"/>
                </a:cxn>
                <a:cxn ang="0">
                  <a:pos x="1159" y="3407"/>
                </a:cxn>
                <a:cxn ang="0">
                  <a:pos x="1495" y="3711"/>
                </a:cxn>
                <a:cxn ang="0">
                  <a:pos x="1778" y="3928"/>
                </a:cxn>
                <a:cxn ang="0">
                  <a:pos x="2073" y="4117"/>
                </a:cxn>
                <a:cxn ang="0">
                  <a:pos x="2377" y="4282"/>
                </a:cxn>
                <a:cxn ang="0">
                  <a:pos x="2688" y="4423"/>
                </a:cxn>
                <a:cxn ang="0">
                  <a:pos x="3000" y="4538"/>
                </a:cxn>
                <a:cxn ang="0">
                  <a:pos x="3367" y="4402"/>
                </a:cxn>
                <a:cxn ang="0">
                  <a:pos x="3727" y="4232"/>
                </a:cxn>
                <a:cxn ang="0">
                  <a:pos x="4076" y="4029"/>
                </a:cxn>
                <a:cxn ang="0">
                  <a:pos x="4412" y="3790"/>
                </a:cxn>
                <a:cxn ang="0">
                  <a:pos x="4727" y="3517"/>
                </a:cxn>
                <a:cxn ang="0">
                  <a:pos x="5048" y="3178"/>
                </a:cxn>
                <a:cxn ang="0">
                  <a:pos x="5346" y="2778"/>
                </a:cxn>
                <a:cxn ang="0">
                  <a:pos x="5595" y="2336"/>
                </a:cxn>
                <a:cxn ang="0">
                  <a:pos x="5789" y="1848"/>
                </a:cxn>
                <a:cxn ang="0">
                  <a:pos x="5924" y="1317"/>
                </a:cxn>
                <a:cxn ang="0">
                  <a:pos x="5990" y="727"/>
                </a:cxn>
                <a:cxn ang="0">
                  <a:pos x="5972" y="55"/>
                </a:cxn>
                <a:cxn ang="0">
                  <a:pos x="5702" y="184"/>
                </a:cxn>
                <a:cxn ang="0">
                  <a:pos x="5412" y="277"/>
                </a:cxn>
                <a:cxn ang="0">
                  <a:pos x="5107" y="342"/>
                </a:cxn>
                <a:cxn ang="0">
                  <a:pos x="4799" y="375"/>
                </a:cxn>
                <a:cxn ang="0">
                  <a:pos x="4488" y="380"/>
                </a:cxn>
                <a:cxn ang="0">
                  <a:pos x="4183" y="361"/>
                </a:cxn>
                <a:cxn ang="0">
                  <a:pos x="3886" y="320"/>
                </a:cxn>
                <a:cxn ang="0">
                  <a:pos x="3609" y="256"/>
                </a:cxn>
                <a:cxn ang="0">
                  <a:pos x="3353" y="175"/>
                </a:cxn>
                <a:cxn ang="0">
                  <a:pos x="3124" y="74"/>
                </a:cxn>
                <a:cxn ang="0">
                  <a:pos x="2927" y="38"/>
                </a:cxn>
                <a:cxn ang="0">
                  <a:pos x="2713" y="143"/>
                </a:cxn>
                <a:cxn ang="0">
                  <a:pos x="2467" y="230"/>
                </a:cxn>
                <a:cxn ang="0">
                  <a:pos x="2197" y="301"/>
                </a:cxn>
                <a:cxn ang="0">
                  <a:pos x="1906" y="349"/>
                </a:cxn>
                <a:cxn ang="0">
                  <a:pos x="1605" y="378"/>
                </a:cxn>
                <a:cxn ang="0">
                  <a:pos x="1294" y="380"/>
                </a:cxn>
                <a:cxn ang="0">
                  <a:pos x="983" y="356"/>
                </a:cxn>
                <a:cxn ang="0">
                  <a:pos x="678" y="301"/>
                </a:cxn>
                <a:cxn ang="0">
                  <a:pos x="384" y="218"/>
                </a:cxn>
                <a:cxn ang="0">
                  <a:pos x="104" y="103"/>
                </a:cxn>
                <a:cxn ang="0">
                  <a:pos x="0" y="674"/>
                </a:cxn>
              </a:cxnLst>
              <a:rect l="0" t="0" r="r" b="b"/>
              <a:pathLst>
                <a:path w="5993" h="4538">
                  <a:moveTo>
                    <a:pt x="55" y="1250"/>
                  </a:moveTo>
                  <a:lnTo>
                    <a:pt x="90" y="1437"/>
                  </a:lnTo>
                  <a:lnTo>
                    <a:pt x="135" y="1619"/>
                  </a:lnTo>
                  <a:lnTo>
                    <a:pt x="187" y="1796"/>
                  </a:lnTo>
                  <a:lnTo>
                    <a:pt x="245" y="1968"/>
                  </a:lnTo>
                  <a:lnTo>
                    <a:pt x="308" y="2135"/>
                  </a:lnTo>
                  <a:lnTo>
                    <a:pt x="380" y="2298"/>
                  </a:lnTo>
                  <a:lnTo>
                    <a:pt x="460" y="2453"/>
                  </a:lnTo>
                  <a:lnTo>
                    <a:pt x="543" y="2606"/>
                  </a:lnTo>
                  <a:lnTo>
                    <a:pt x="633" y="2752"/>
                  </a:lnTo>
                  <a:lnTo>
                    <a:pt x="730" y="2893"/>
                  </a:lnTo>
                  <a:lnTo>
                    <a:pt x="830" y="3029"/>
                  </a:lnTo>
                  <a:lnTo>
                    <a:pt x="938" y="3161"/>
                  </a:lnTo>
                  <a:lnTo>
                    <a:pt x="1045" y="3288"/>
                  </a:lnTo>
                  <a:lnTo>
                    <a:pt x="1159" y="3407"/>
                  </a:lnTo>
                  <a:lnTo>
                    <a:pt x="1280" y="3524"/>
                  </a:lnTo>
                  <a:lnTo>
                    <a:pt x="1401" y="3634"/>
                  </a:lnTo>
                  <a:lnTo>
                    <a:pt x="1495" y="3711"/>
                  </a:lnTo>
                  <a:lnTo>
                    <a:pt x="1585" y="3787"/>
                  </a:lnTo>
                  <a:lnTo>
                    <a:pt x="1681" y="3859"/>
                  </a:lnTo>
                  <a:lnTo>
                    <a:pt x="1778" y="3928"/>
                  </a:lnTo>
                  <a:lnTo>
                    <a:pt x="1875" y="3993"/>
                  </a:lnTo>
                  <a:lnTo>
                    <a:pt x="1976" y="4057"/>
                  </a:lnTo>
                  <a:lnTo>
                    <a:pt x="2073" y="4117"/>
                  </a:lnTo>
                  <a:lnTo>
                    <a:pt x="2176" y="4175"/>
                  </a:lnTo>
                  <a:lnTo>
                    <a:pt x="2277" y="4232"/>
                  </a:lnTo>
                  <a:lnTo>
                    <a:pt x="2377" y="4282"/>
                  </a:lnTo>
                  <a:lnTo>
                    <a:pt x="2481" y="4332"/>
                  </a:lnTo>
                  <a:lnTo>
                    <a:pt x="2585" y="4380"/>
                  </a:lnTo>
                  <a:lnTo>
                    <a:pt x="2688" y="4423"/>
                  </a:lnTo>
                  <a:lnTo>
                    <a:pt x="2792" y="4464"/>
                  </a:lnTo>
                  <a:lnTo>
                    <a:pt x="2896" y="4502"/>
                  </a:lnTo>
                  <a:lnTo>
                    <a:pt x="3000" y="4538"/>
                  </a:lnTo>
                  <a:lnTo>
                    <a:pt x="3121" y="4497"/>
                  </a:lnTo>
                  <a:lnTo>
                    <a:pt x="3242" y="4452"/>
                  </a:lnTo>
                  <a:lnTo>
                    <a:pt x="3367" y="4402"/>
                  </a:lnTo>
                  <a:lnTo>
                    <a:pt x="3484" y="4349"/>
                  </a:lnTo>
                  <a:lnTo>
                    <a:pt x="3605" y="4292"/>
                  </a:lnTo>
                  <a:lnTo>
                    <a:pt x="3727" y="4232"/>
                  </a:lnTo>
                  <a:lnTo>
                    <a:pt x="3844" y="4167"/>
                  </a:lnTo>
                  <a:lnTo>
                    <a:pt x="3962" y="4100"/>
                  </a:lnTo>
                  <a:lnTo>
                    <a:pt x="4076" y="4029"/>
                  </a:lnTo>
                  <a:lnTo>
                    <a:pt x="4190" y="3952"/>
                  </a:lnTo>
                  <a:lnTo>
                    <a:pt x="4301" y="3873"/>
                  </a:lnTo>
                  <a:lnTo>
                    <a:pt x="4412" y="3790"/>
                  </a:lnTo>
                  <a:lnTo>
                    <a:pt x="4519" y="3701"/>
                  </a:lnTo>
                  <a:lnTo>
                    <a:pt x="4623" y="3613"/>
                  </a:lnTo>
                  <a:lnTo>
                    <a:pt x="4727" y="3517"/>
                  </a:lnTo>
                  <a:lnTo>
                    <a:pt x="4827" y="3419"/>
                  </a:lnTo>
                  <a:lnTo>
                    <a:pt x="4938" y="3302"/>
                  </a:lnTo>
                  <a:lnTo>
                    <a:pt x="5048" y="3178"/>
                  </a:lnTo>
                  <a:lnTo>
                    <a:pt x="5152" y="3051"/>
                  </a:lnTo>
                  <a:lnTo>
                    <a:pt x="5249" y="2917"/>
                  </a:lnTo>
                  <a:lnTo>
                    <a:pt x="5346" y="2778"/>
                  </a:lnTo>
                  <a:lnTo>
                    <a:pt x="5433" y="2637"/>
                  </a:lnTo>
                  <a:lnTo>
                    <a:pt x="5516" y="2489"/>
                  </a:lnTo>
                  <a:lnTo>
                    <a:pt x="5595" y="2336"/>
                  </a:lnTo>
                  <a:lnTo>
                    <a:pt x="5668" y="2178"/>
                  </a:lnTo>
                  <a:lnTo>
                    <a:pt x="5730" y="2016"/>
                  </a:lnTo>
                  <a:lnTo>
                    <a:pt x="5789" y="1848"/>
                  </a:lnTo>
                  <a:lnTo>
                    <a:pt x="5841" y="1676"/>
                  </a:lnTo>
                  <a:lnTo>
                    <a:pt x="5886" y="1499"/>
                  </a:lnTo>
                  <a:lnTo>
                    <a:pt x="5924" y="1317"/>
                  </a:lnTo>
                  <a:lnTo>
                    <a:pt x="5955" y="1131"/>
                  </a:lnTo>
                  <a:lnTo>
                    <a:pt x="5976" y="940"/>
                  </a:lnTo>
                  <a:lnTo>
                    <a:pt x="5990" y="727"/>
                  </a:lnTo>
                  <a:lnTo>
                    <a:pt x="5993" y="509"/>
                  </a:lnTo>
                  <a:lnTo>
                    <a:pt x="5990" y="285"/>
                  </a:lnTo>
                  <a:lnTo>
                    <a:pt x="5972" y="55"/>
                  </a:lnTo>
                  <a:lnTo>
                    <a:pt x="5886" y="103"/>
                  </a:lnTo>
                  <a:lnTo>
                    <a:pt x="5792" y="143"/>
                  </a:lnTo>
                  <a:lnTo>
                    <a:pt x="5702" y="184"/>
                  </a:lnTo>
                  <a:lnTo>
                    <a:pt x="5606" y="218"/>
                  </a:lnTo>
                  <a:lnTo>
                    <a:pt x="5509" y="251"/>
                  </a:lnTo>
                  <a:lnTo>
                    <a:pt x="5412" y="277"/>
                  </a:lnTo>
                  <a:lnTo>
                    <a:pt x="5311" y="301"/>
                  </a:lnTo>
                  <a:lnTo>
                    <a:pt x="5211" y="323"/>
                  </a:lnTo>
                  <a:lnTo>
                    <a:pt x="5107" y="342"/>
                  </a:lnTo>
                  <a:lnTo>
                    <a:pt x="5007" y="356"/>
                  </a:lnTo>
                  <a:lnTo>
                    <a:pt x="4903" y="366"/>
                  </a:lnTo>
                  <a:lnTo>
                    <a:pt x="4799" y="375"/>
                  </a:lnTo>
                  <a:lnTo>
                    <a:pt x="4695" y="380"/>
                  </a:lnTo>
                  <a:lnTo>
                    <a:pt x="4592" y="383"/>
                  </a:lnTo>
                  <a:lnTo>
                    <a:pt x="4488" y="380"/>
                  </a:lnTo>
                  <a:lnTo>
                    <a:pt x="4384" y="378"/>
                  </a:lnTo>
                  <a:lnTo>
                    <a:pt x="4284" y="371"/>
                  </a:lnTo>
                  <a:lnTo>
                    <a:pt x="4183" y="361"/>
                  </a:lnTo>
                  <a:lnTo>
                    <a:pt x="4083" y="349"/>
                  </a:lnTo>
                  <a:lnTo>
                    <a:pt x="3983" y="337"/>
                  </a:lnTo>
                  <a:lnTo>
                    <a:pt x="3886" y="320"/>
                  </a:lnTo>
                  <a:lnTo>
                    <a:pt x="3792" y="301"/>
                  </a:lnTo>
                  <a:lnTo>
                    <a:pt x="3699" y="280"/>
                  </a:lnTo>
                  <a:lnTo>
                    <a:pt x="3609" y="256"/>
                  </a:lnTo>
                  <a:lnTo>
                    <a:pt x="3522" y="230"/>
                  </a:lnTo>
                  <a:lnTo>
                    <a:pt x="3436" y="203"/>
                  </a:lnTo>
                  <a:lnTo>
                    <a:pt x="3353" y="175"/>
                  </a:lnTo>
                  <a:lnTo>
                    <a:pt x="3273" y="143"/>
                  </a:lnTo>
                  <a:lnTo>
                    <a:pt x="3197" y="110"/>
                  </a:lnTo>
                  <a:lnTo>
                    <a:pt x="3124" y="74"/>
                  </a:lnTo>
                  <a:lnTo>
                    <a:pt x="3059" y="38"/>
                  </a:lnTo>
                  <a:lnTo>
                    <a:pt x="2993" y="0"/>
                  </a:lnTo>
                  <a:lnTo>
                    <a:pt x="2927" y="38"/>
                  </a:lnTo>
                  <a:lnTo>
                    <a:pt x="2861" y="74"/>
                  </a:lnTo>
                  <a:lnTo>
                    <a:pt x="2789" y="110"/>
                  </a:lnTo>
                  <a:lnTo>
                    <a:pt x="2713" y="143"/>
                  </a:lnTo>
                  <a:lnTo>
                    <a:pt x="2633" y="175"/>
                  </a:lnTo>
                  <a:lnTo>
                    <a:pt x="2553" y="203"/>
                  </a:lnTo>
                  <a:lnTo>
                    <a:pt x="2467" y="230"/>
                  </a:lnTo>
                  <a:lnTo>
                    <a:pt x="2380" y="256"/>
                  </a:lnTo>
                  <a:lnTo>
                    <a:pt x="2287" y="280"/>
                  </a:lnTo>
                  <a:lnTo>
                    <a:pt x="2197" y="301"/>
                  </a:lnTo>
                  <a:lnTo>
                    <a:pt x="2100" y="320"/>
                  </a:lnTo>
                  <a:lnTo>
                    <a:pt x="2003" y="337"/>
                  </a:lnTo>
                  <a:lnTo>
                    <a:pt x="1906" y="349"/>
                  </a:lnTo>
                  <a:lnTo>
                    <a:pt x="1806" y="361"/>
                  </a:lnTo>
                  <a:lnTo>
                    <a:pt x="1706" y="371"/>
                  </a:lnTo>
                  <a:lnTo>
                    <a:pt x="1605" y="378"/>
                  </a:lnTo>
                  <a:lnTo>
                    <a:pt x="1502" y="380"/>
                  </a:lnTo>
                  <a:lnTo>
                    <a:pt x="1398" y="383"/>
                  </a:lnTo>
                  <a:lnTo>
                    <a:pt x="1294" y="380"/>
                  </a:lnTo>
                  <a:lnTo>
                    <a:pt x="1190" y="375"/>
                  </a:lnTo>
                  <a:lnTo>
                    <a:pt x="1086" y="366"/>
                  </a:lnTo>
                  <a:lnTo>
                    <a:pt x="983" y="356"/>
                  </a:lnTo>
                  <a:lnTo>
                    <a:pt x="882" y="342"/>
                  </a:lnTo>
                  <a:lnTo>
                    <a:pt x="778" y="323"/>
                  </a:lnTo>
                  <a:lnTo>
                    <a:pt x="678" y="301"/>
                  </a:lnTo>
                  <a:lnTo>
                    <a:pt x="578" y="277"/>
                  </a:lnTo>
                  <a:lnTo>
                    <a:pt x="481" y="251"/>
                  </a:lnTo>
                  <a:lnTo>
                    <a:pt x="384" y="218"/>
                  </a:lnTo>
                  <a:lnTo>
                    <a:pt x="287" y="184"/>
                  </a:lnTo>
                  <a:lnTo>
                    <a:pt x="197" y="143"/>
                  </a:lnTo>
                  <a:lnTo>
                    <a:pt x="104" y="103"/>
                  </a:lnTo>
                  <a:lnTo>
                    <a:pt x="17" y="55"/>
                  </a:lnTo>
                  <a:lnTo>
                    <a:pt x="0" y="371"/>
                  </a:lnTo>
                  <a:lnTo>
                    <a:pt x="0" y="674"/>
                  </a:lnTo>
                  <a:lnTo>
                    <a:pt x="17" y="968"/>
                  </a:lnTo>
                  <a:lnTo>
                    <a:pt x="55" y="1250"/>
                  </a:lnTo>
                  <a:close/>
                </a:path>
              </a:pathLst>
            </a:custGeom>
            <a:gradFill rotWithShape="0">
              <a:gsLst>
                <a:gs pos="0">
                  <a:srgbClr val="3399FF"/>
                </a:gs>
                <a:gs pos="100000">
                  <a:srgbClr val="3399FF">
                    <a:gamma/>
                    <a:shade val="36078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 cap="rnd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400" y="1440"/>
              <a:ext cx="816" cy="9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579"/>
                </a:avLst>
              </a:prstTxWarp>
            </a:bodyPr>
            <a:lstStyle/>
            <a:p>
              <a:pPr algn="ctr"/>
              <a:r>
                <a:rPr lang="en-US" sz="3600" b="1" kern="10">
                  <a:ln w="0" cap="rnd">
                    <a:noFill/>
                    <a:prstDash val="sysDot"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99FF"/>
                      </a:gs>
                      <a:gs pos="100000">
                        <a:srgbClr val="12375C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808080"/>
                    </a:outerShdw>
                  </a:effectLst>
                  <a:latin typeface="Helvetica"/>
                </a:rPr>
                <a:t>R</a:t>
              </a:r>
            </a:p>
          </p:txBody>
        </p:sp>
        <p:sp>
          <p:nvSpPr>
            <p:cNvPr id="3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016" y="2352"/>
              <a:ext cx="1536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912"/>
                </a:avLst>
              </a:prstTxWarp>
            </a:bodyPr>
            <a:lstStyle/>
            <a:p>
              <a:pPr algn="ctr"/>
              <a:r>
                <a:rPr lang="en-US" sz="3600" b="1" kern="10">
                  <a:ln w="0" cap="rnd">
                    <a:noFill/>
                    <a:prstDash val="sysDot"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99FF"/>
                      </a:gs>
                      <a:gs pos="100000">
                        <a:srgbClr val="12375C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808080"/>
                    </a:outerShdw>
                  </a:effectLst>
                  <a:latin typeface="Helvetica"/>
                </a:rPr>
                <a:t>M</a:t>
              </a:r>
            </a:p>
          </p:txBody>
        </p:sp>
      </p:grp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>
              <a:latin typeface="Times New Roman" pitchFamily="18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3276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1400">
              <a:latin typeface="Times New Roman" pitchFamily="18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32D061AC-510A-4E9A-885A-DF8ABF3DB6CC}" type="slidenum">
              <a:rPr lang="en-US" sz="1400">
                <a:latin typeface="Times New Roman" pitchFamily="18" charset="0"/>
              </a:rPr>
              <a:pPr algn="r">
                <a:defRPr/>
              </a:pPr>
              <a:t>‹#›</a:t>
            </a:fld>
            <a:endParaRPr lang="en-US" sz="1400">
              <a:latin typeface="Times New Roman" pitchFamily="18" charset="0"/>
            </a:endParaRPr>
          </a:p>
        </p:txBody>
      </p:sp>
      <p:pic>
        <p:nvPicPr>
          <p:cNvPr id="1035" name="Picture 16" descr="Final Risk Mgmt PPT Bkd RM 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96200" y="0"/>
            <a:ext cx="144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My%20Videos\Wire%20spool%20down%20stairs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My%20Videos\WORKERSCOMP.m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go/em/fr/-/news/world-asia-pacific-12725646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My%20Videos\NeverTrustAGreenLight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My%20Videos\anyonemissingatire.wmv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7526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smtClean="0"/>
              <a:t>SAFETY</a:t>
            </a:r>
            <a:br>
              <a:rPr lang="en-US" sz="6000" smtClean="0"/>
            </a:br>
            <a:r>
              <a:rPr lang="en-US" sz="6000" smtClean="0"/>
              <a:t>MANAGEMENT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32038"/>
            <a:ext cx="8229600" cy="452596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1" eaLnBrk="1" hangingPunct="1">
              <a:lnSpc>
                <a:spcPct val="90000"/>
              </a:lnSpc>
              <a:buNone/>
            </a:pPr>
            <a:r>
              <a:rPr lang="en-US" dirty="0" smtClean="0"/>
              <a:t>Loss exposure: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condition or situation presenting the possibility of experiencing a loss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1" eaLnBrk="1" hangingPunct="1">
              <a:lnSpc>
                <a:spcPct val="90000"/>
              </a:lnSpc>
              <a:buNone/>
            </a:pPr>
            <a:r>
              <a:rPr lang="en-US" dirty="0" smtClean="0"/>
              <a:t>Loss: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any reduction in value of assets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 decrease in the ability to earn money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injury to a person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Definitions:</a:t>
            </a:r>
            <a:br>
              <a:rPr lang="en-US" sz="4000" smtClean="0"/>
            </a:br>
            <a:r>
              <a:rPr lang="en-US" sz="4000" smtClean="0"/>
              <a:t>Risk Assessment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Analyzing and evaluating the potential for injury to employees, damage to property, loss of business and financial consequences if a loss occurs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Monitoring the financial impact of losses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Definitions:</a:t>
            </a:r>
            <a:br>
              <a:rPr lang="en-US" sz="4000" smtClean="0"/>
            </a:br>
            <a:r>
              <a:rPr lang="en-US" sz="4000" smtClean="0"/>
              <a:t>Risk Control</a:t>
            </a:r>
            <a:br>
              <a:rPr lang="en-US" sz="4000" smtClean="0"/>
            </a:br>
            <a:r>
              <a:rPr lang="en-US" sz="3600" smtClean="0"/>
              <a:t>(Loss Prevention/Loss Control)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A two part function to reduce the frequency and severity of losses: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Loss Prevention/Safety=Managing the work environment to prevent losses from occurring (impacts frequency)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Loss Control=Mitigating the cost of losses if they do occur (impacts severity)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Definitions:</a:t>
            </a:r>
            <a:br>
              <a:rPr lang="en-US" sz="2800" dirty="0" smtClean="0"/>
            </a:br>
            <a:r>
              <a:rPr lang="en-US" sz="2800" dirty="0" smtClean="0"/>
              <a:t>Near-Miss Incident and Accident Investigation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Process of determining loss causation for the purpose of: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Identify information allowing for the development of programs that can prevent future incidents or accidents (frequency)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Identify information necessary for managing potential claims (severity)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Definitions:</a:t>
            </a:r>
            <a:br>
              <a:rPr lang="en-US" sz="2800" dirty="0" smtClean="0"/>
            </a:br>
            <a:r>
              <a:rPr lang="en-US" sz="2800" dirty="0" smtClean="0"/>
              <a:t>Near-Miss Incident, Accident, Claim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u="sng" dirty="0" smtClean="0"/>
              <a:t>Near-Miss Incident</a:t>
            </a:r>
            <a:r>
              <a:rPr lang="en-US" sz="2800" dirty="0" smtClean="0"/>
              <a:t>: an unexpected, unintended, undesirable event that </a:t>
            </a:r>
            <a:r>
              <a:rPr lang="en-US" sz="2800" i="1" dirty="0" smtClean="0"/>
              <a:t>does not</a:t>
            </a:r>
            <a:r>
              <a:rPr lang="en-US" sz="2800" dirty="0" smtClean="0"/>
              <a:t> result in financial loss or bodily injury</a:t>
            </a:r>
          </a:p>
          <a:p>
            <a:pPr eaLnBrk="1" hangingPunct="1"/>
            <a:r>
              <a:rPr lang="en-US" sz="2800" u="sng" dirty="0" smtClean="0"/>
              <a:t>Incident/Accident</a:t>
            </a:r>
            <a:r>
              <a:rPr lang="en-US" sz="2800" dirty="0" smtClean="0"/>
              <a:t>: an unexpected, unintended, undesirable event </a:t>
            </a:r>
            <a:r>
              <a:rPr lang="en-US" sz="2800" i="1" dirty="0" smtClean="0"/>
              <a:t>that does</a:t>
            </a:r>
            <a:r>
              <a:rPr lang="en-US" sz="2800" dirty="0" smtClean="0"/>
              <a:t> result in financial loss and/or bodily injury</a:t>
            </a:r>
          </a:p>
          <a:p>
            <a:pPr eaLnBrk="1" hangingPunct="1"/>
            <a:r>
              <a:rPr lang="en-US" sz="2800" u="sng" dirty="0" smtClean="0"/>
              <a:t>Claim</a:t>
            </a:r>
            <a:r>
              <a:rPr lang="en-US" sz="2800" dirty="0" smtClean="0"/>
              <a:t>:</a:t>
            </a:r>
          </a:p>
          <a:p>
            <a:pPr lvl="1" eaLnBrk="1" hangingPunct="1"/>
            <a:r>
              <a:rPr lang="en-US" sz="2400" dirty="0" smtClean="0"/>
              <a:t>Liability: a formal monetary demand by a third party as a result of bodily injury or property damage</a:t>
            </a:r>
          </a:p>
          <a:p>
            <a:pPr lvl="1" eaLnBrk="1" hangingPunct="1"/>
            <a:r>
              <a:rPr lang="en-US" sz="2400" dirty="0" smtClean="0"/>
              <a:t>Property: damage to State owned property.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Claims Management</a:t>
            </a:r>
            <a:br>
              <a:rPr lang="en-US" sz="2800" dirty="0" smtClean="0"/>
            </a:br>
            <a:r>
              <a:rPr lang="en-US" sz="2800" dirty="0" smtClean="0"/>
              <a:t>State Risk Management’s Role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Establish a claim file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Assess the claim for damages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Review with AG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Establish reserves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Update reserves if necessary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Communicate with all involved parties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Manage claim to closure including payment or denial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Definitions:</a:t>
            </a:r>
            <a:br>
              <a:rPr lang="en-US" sz="3200" smtClean="0"/>
            </a:br>
            <a:r>
              <a:rPr lang="en-US" sz="3200" smtClean="0"/>
              <a:t>Risk Finance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32038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/>
              <a:t>The means of addressing potential losses in a cost effective manner to financially stabilize the organization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Programs</a:t>
            </a:r>
            <a:br>
              <a:rPr lang="en-US" sz="2400" smtClean="0"/>
            </a:br>
            <a:r>
              <a:rPr lang="en-US" sz="2400" smtClean="0"/>
              <a:t>State Agencies and Higher Education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Property: (Insured/Self-Insured)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Equipment Breakdown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Business Interruption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GRDA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OMPA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Fine Arts (Insured)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Aviation Hull and Liability (Insured)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General Liability (GTCA) (Self-Insured)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Business Auto Liability (GTCA) (Self-Insured)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Specialty Vehicle Damage (Insured)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Out of State Liability (Insured)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Foreign Liability (Insured)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Employee Dishonesty (Insured)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" name="Wire spool down stair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To better prepare you for your role in Safety Management as a member of the State government team</a:t>
            </a:r>
          </a:p>
          <a:p>
            <a:pPr eaLnBrk="1" hangingPunct="1"/>
            <a:r>
              <a:rPr lang="en-US" sz="2800" dirty="0" smtClean="0"/>
              <a:t>To familiarize you with techniques used to manage risk</a:t>
            </a:r>
          </a:p>
          <a:p>
            <a:pPr eaLnBrk="1" hangingPunct="1"/>
            <a:r>
              <a:rPr lang="en-US" sz="2800" dirty="0" smtClean="0"/>
              <a:t>To familiarize you with basic terms used in Safety Management</a:t>
            </a:r>
          </a:p>
          <a:p>
            <a:pPr eaLnBrk="1" hangingPunct="1"/>
            <a:r>
              <a:rPr lang="en-US" sz="2800" dirty="0" smtClean="0"/>
              <a:t>To demonstrate the connection between Risk Management activities and your agency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" name="WORKERSCOMP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95600" y="2057400"/>
            <a:ext cx="3352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Methods of Identifying and Analyzing Loss Exposures</a:t>
            </a:r>
            <a:br>
              <a:rPr lang="en-US" sz="2800" smtClean="0"/>
            </a:br>
            <a:r>
              <a:rPr lang="en-US" sz="2800" smtClean="0"/>
              <a:t> Internal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Common Sense</a:t>
            </a:r>
          </a:p>
          <a:p>
            <a:pPr eaLnBrk="1" hangingPunct="1"/>
            <a:r>
              <a:rPr lang="en-US" sz="2800" smtClean="0"/>
              <a:t>Review Agency Internal Documents</a:t>
            </a:r>
          </a:p>
          <a:p>
            <a:pPr eaLnBrk="1" hangingPunct="1"/>
            <a:r>
              <a:rPr lang="en-US" sz="2800" smtClean="0"/>
              <a:t>Analysis of losses, incidents and near misses</a:t>
            </a:r>
          </a:p>
          <a:p>
            <a:pPr eaLnBrk="1" hangingPunct="1"/>
            <a:r>
              <a:rPr lang="en-US" sz="2800" smtClean="0"/>
              <a:t>Questionnaires/checklists</a:t>
            </a:r>
          </a:p>
          <a:p>
            <a:pPr eaLnBrk="1" hangingPunct="1"/>
            <a:r>
              <a:rPr lang="en-US" sz="2800" smtClean="0"/>
              <a:t>News Media</a:t>
            </a:r>
          </a:p>
          <a:p>
            <a:pPr eaLnBrk="1" hangingPunct="1"/>
            <a:r>
              <a:rPr lang="en-US" sz="2800" smtClean="0"/>
              <a:t>People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Internal Inspections</a:t>
            </a:r>
            <a:br>
              <a:rPr lang="en-US" sz="4000" smtClean="0"/>
            </a:br>
            <a:r>
              <a:rPr lang="en-US" sz="3600" smtClean="0"/>
              <a:t>(Formal)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Check lists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Identify responsible party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Managers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Supervisors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Establish time frame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Review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Action steps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Responsibility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Follow-up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Consequences</a:t>
            </a:r>
            <a:r>
              <a:rPr lang="en-US" sz="2400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19" name="Picture 6" descr="Cutting and Welding 07 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-533400"/>
            <a:ext cx="49149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3" name="Picture 4" descr="Confined Space Entry 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9175" y="0"/>
            <a:ext cx="4565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Internal Inspections</a:t>
            </a:r>
            <a:br>
              <a:rPr lang="en-US" sz="4000" smtClean="0"/>
            </a:br>
            <a:r>
              <a:rPr lang="en-US" sz="3600" smtClean="0"/>
              <a:t>(Informal)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Walk through (Be an observer)</a:t>
            </a:r>
          </a:p>
          <a:p>
            <a:pPr eaLnBrk="1" hangingPunct="1"/>
            <a:r>
              <a:rPr lang="en-US" smtClean="0"/>
              <a:t>Listen to others</a:t>
            </a:r>
          </a:p>
          <a:p>
            <a:pPr eaLnBrk="1" hangingPunct="1"/>
            <a:r>
              <a:rPr lang="en-US" smtClean="0"/>
              <a:t>Meeting agendas</a:t>
            </a:r>
          </a:p>
          <a:p>
            <a:pPr eaLnBrk="1" hangingPunct="1"/>
            <a:r>
              <a:rPr lang="en-US" smtClean="0"/>
              <a:t>Training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Methods of Identifying and Analyzing Loss Exposures</a:t>
            </a:r>
            <a:br>
              <a:rPr lang="en-US" sz="2800" smtClean="0"/>
            </a:br>
            <a:r>
              <a:rPr lang="en-US" sz="2800" smtClean="0"/>
              <a:t>External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32038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/>
              <a:t>Experiences of peers, and other outside businesses and industries (Best Practices)</a:t>
            </a:r>
          </a:p>
          <a:p>
            <a:pPr eaLnBrk="1" hangingPunct="1"/>
            <a:r>
              <a:rPr lang="en-US" smtClean="0"/>
              <a:t>Current events, trends, and issues</a:t>
            </a:r>
          </a:p>
          <a:p>
            <a:pPr eaLnBrk="1" hangingPunct="1"/>
            <a:r>
              <a:rPr lang="en-US" smtClean="0"/>
              <a:t>Geographic and regional issues</a:t>
            </a:r>
          </a:p>
          <a:p>
            <a:pPr eaLnBrk="1" hangingPunct="1"/>
            <a:r>
              <a:rPr lang="en-US" smtClean="0"/>
              <a:t>Consultants and other experts</a:t>
            </a:r>
          </a:p>
          <a:p>
            <a:pPr eaLnBrk="1" hangingPunct="1"/>
            <a:r>
              <a:rPr lang="en-US" smtClean="0"/>
              <a:t>Others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Loss Analysis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Every  loss causing event has two dimensions: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How expensive?  (loss severity)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How often?  (loss frequency)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Loss </a:t>
            </a:r>
            <a:r>
              <a:rPr lang="en-US" smtClean="0"/>
              <a:t>Severity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Char char="•"/>
            </a:pPr>
            <a:endParaRPr lang="en-US" sz="3200" dirty="0" smtClean="0"/>
          </a:p>
          <a:p>
            <a:pPr lvl="1" eaLnBrk="1" hangingPunct="1">
              <a:buFontTx/>
              <a:buChar char="•"/>
            </a:pPr>
            <a:r>
              <a:rPr lang="en-US" sz="3200" dirty="0" smtClean="0"/>
              <a:t>How severe have these losses been ?</a:t>
            </a:r>
          </a:p>
          <a:p>
            <a:pPr lvl="1" eaLnBrk="1" hangingPunct="1">
              <a:buFontTx/>
              <a:buChar char="•"/>
            </a:pPr>
            <a:endParaRPr lang="en-US" sz="3200" dirty="0" smtClean="0"/>
          </a:p>
          <a:p>
            <a:pPr lvl="1" eaLnBrk="1" hangingPunct="1">
              <a:buFontTx/>
              <a:buChar char="•"/>
            </a:pPr>
            <a:r>
              <a:rPr lang="en-US" sz="3200" dirty="0" smtClean="0"/>
              <a:t>How severe are they likely to be over the next …years?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Loss </a:t>
            </a:r>
            <a:r>
              <a:rPr lang="en-US" smtClean="0"/>
              <a:t>Frequency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Char char="•"/>
            </a:pPr>
            <a:endParaRPr lang="en-US" sz="3200" dirty="0" smtClean="0"/>
          </a:p>
          <a:p>
            <a:pPr lvl="1" eaLnBrk="1" hangingPunct="1">
              <a:buFontTx/>
              <a:buChar char="•"/>
            </a:pPr>
            <a:r>
              <a:rPr lang="en-US" sz="3200" dirty="0" smtClean="0"/>
              <a:t>How often?</a:t>
            </a:r>
          </a:p>
          <a:p>
            <a:pPr lvl="2" eaLnBrk="1" hangingPunct="1">
              <a:buFontTx/>
              <a:buChar char="–"/>
            </a:pPr>
            <a:r>
              <a:rPr lang="en-US" sz="2800" dirty="0" smtClean="0"/>
              <a:t>Has it occurred in the past?</a:t>
            </a:r>
          </a:p>
          <a:p>
            <a:pPr lvl="1" eaLnBrk="1" hangingPunct="1">
              <a:buFontTx/>
              <a:buChar char="•"/>
            </a:pPr>
            <a:endParaRPr lang="en-US" sz="3200" dirty="0" smtClean="0"/>
          </a:p>
          <a:p>
            <a:pPr lvl="1" eaLnBrk="1" hangingPunct="1">
              <a:buFontTx/>
              <a:buChar char="•"/>
            </a:pPr>
            <a:r>
              <a:rPr lang="en-US" sz="3200" dirty="0" smtClean="0"/>
              <a:t>How likely?</a:t>
            </a:r>
          </a:p>
          <a:p>
            <a:pPr lvl="2" eaLnBrk="1" hangingPunct="1">
              <a:buFontTx/>
              <a:buChar char="–"/>
            </a:pPr>
            <a:r>
              <a:rPr lang="en-US" sz="2800" dirty="0" smtClean="0"/>
              <a:t>Will it occur in the future?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986" name="Picture 5" descr="QuitComplainingAboutYourJ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0"/>
            <a:ext cx="5083175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Safety Is More Than </a:t>
            </a:r>
            <a:br>
              <a:rPr lang="en-US" sz="3200" smtClean="0"/>
            </a:br>
            <a:r>
              <a:rPr lang="en-US" sz="3200" smtClean="0"/>
              <a:t>“Common Sense”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Knowledge of operational risk, hazards and their potential severity</a:t>
            </a:r>
          </a:p>
          <a:p>
            <a:pPr eaLnBrk="1" hangingPunct="1"/>
            <a:r>
              <a:rPr lang="en-US" sz="2800" dirty="0" smtClean="0"/>
              <a:t>Understanding how behavior leads to accidents</a:t>
            </a:r>
          </a:p>
          <a:p>
            <a:pPr eaLnBrk="1" hangingPunct="1"/>
            <a:r>
              <a:rPr lang="en-US" sz="2800" dirty="0" smtClean="0"/>
              <a:t>Learning to recognize behavior that results in incidents</a:t>
            </a:r>
          </a:p>
          <a:p>
            <a:pPr eaLnBrk="1" hangingPunct="1"/>
            <a:r>
              <a:rPr lang="en-US" sz="2800" dirty="0" smtClean="0"/>
              <a:t>Incorporating behavioral analysis into incident investigation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Safety Program </a:t>
            </a:r>
            <a:br>
              <a:rPr lang="en-US" sz="4000" smtClean="0"/>
            </a:br>
            <a:r>
              <a:rPr lang="en-US" sz="4000" smtClean="0"/>
              <a:t>Best Practices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32038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Raise safety awareness through staff commitment</a:t>
            </a:r>
          </a:p>
          <a:p>
            <a:pPr eaLnBrk="1" hangingPunct="1"/>
            <a:r>
              <a:rPr lang="en-US" dirty="0" smtClean="0"/>
              <a:t>Utilization of outside influences</a:t>
            </a:r>
          </a:p>
          <a:p>
            <a:pPr eaLnBrk="1" hangingPunct="1"/>
            <a:r>
              <a:rPr lang="en-US" dirty="0" smtClean="0"/>
              <a:t>Variety of promotional and incentive techniques to accept safety as a “value”</a:t>
            </a:r>
          </a:p>
          <a:p>
            <a:pPr eaLnBrk="1" hangingPunct="1"/>
            <a:r>
              <a:rPr lang="en-US" dirty="0" smtClean="0"/>
              <a:t>Improved safety training</a:t>
            </a:r>
          </a:p>
          <a:p>
            <a:pPr eaLnBrk="1" hangingPunct="1"/>
            <a:r>
              <a:rPr lang="en-US" dirty="0" smtClean="0"/>
              <a:t>Employee involvement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Elements of Successful Programs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Management Commitment</a:t>
            </a:r>
          </a:p>
          <a:p>
            <a:pPr eaLnBrk="1" hangingPunct="1"/>
            <a:r>
              <a:rPr lang="en-US" dirty="0" smtClean="0"/>
              <a:t>Better employee selection</a:t>
            </a:r>
          </a:p>
          <a:p>
            <a:pPr eaLnBrk="1" hangingPunct="1"/>
            <a:r>
              <a:rPr lang="en-US" dirty="0" smtClean="0"/>
              <a:t>Educate employees in their safety role </a:t>
            </a:r>
          </a:p>
          <a:p>
            <a:pPr eaLnBrk="1" hangingPunct="1"/>
            <a:r>
              <a:rPr lang="en-US" dirty="0" smtClean="0"/>
              <a:t>Positive interaction with employees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Elements of Successful Programs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Better housekeeping</a:t>
            </a:r>
          </a:p>
          <a:p>
            <a:pPr eaLnBrk="1" hangingPunct="1"/>
            <a:r>
              <a:rPr lang="en-US" dirty="0" smtClean="0"/>
              <a:t>Use of personal protective equipment</a:t>
            </a:r>
          </a:p>
          <a:p>
            <a:pPr eaLnBrk="1" hangingPunct="1"/>
            <a:r>
              <a:rPr lang="en-US" dirty="0" smtClean="0"/>
              <a:t>Improve work environment</a:t>
            </a:r>
          </a:p>
          <a:p>
            <a:pPr eaLnBrk="1" hangingPunct="1"/>
            <a:r>
              <a:rPr lang="en-US" dirty="0" smtClean="0"/>
              <a:t>Lower turnover and absenteeism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Safety Program Obstacles 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Overload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Budget Constraints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Risk Perception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Consequences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Attitudes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295400" y="304800"/>
            <a:ext cx="6538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 u="sng">
                <a:solidFill>
                  <a:srgbClr val="FFFF00"/>
                </a:solidFill>
                <a:latin typeface="Arial Black" pitchFamily="34" charset="0"/>
              </a:rPr>
              <a:t>CONTINUOUS RISK IMPROVEMENT PROCESS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5314950" y="3713163"/>
            <a:ext cx="21018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 i="1">
                <a:solidFill>
                  <a:srgbClr val="FFFF00"/>
                </a:solidFill>
              </a:rPr>
              <a:t>Search for the problem’s most likely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5314950" y="3816350"/>
            <a:ext cx="22923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 i="1">
                <a:solidFill>
                  <a:srgbClr val="FFFF00"/>
                </a:solidFill>
              </a:rPr>
              <a:t>cause(s), refine and test the hypothesis: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877" name="Freeform 5"/>
          <p:cNvSpPr>
            <a:spLocks/>
          </p:cNvSpPr>
          <p:nvPr/>
        </p:nvSpPr>
        <p:spPr bwMode="auto">
          <a:xfrm>
            <a:off x="5314950" y="3960813"/>
            <a:ext cx="84138" cy="90487"/>
          </a:xfrm>
          <a:custGeom>
            <a:avLst/>
            <a:gdLst/>
            <a:ahLst/>
            <a:cxnLst>
              <a:cxn ang="0">
                <a:pos x="2" y="49"/>
              </a:cxn>
              <a:cxn ang="0">
                <a:pos x="0" y="42"/>
              </a:cxn>
              <a:cxn ang="0">
                <a:pos x="0" y="37"/>
              </a:cxn>
              <a:cxn ang="0">
                <a:pos x="0" y="37"/>
              </a:cxn>
              <a:cxn ang="0">
                <a:pos x="2" y="35"/>
              </a:cxn>
              <a:cxn ang="0">
                <a:pos x="2" y="33"/>
              </a:cxn>
              <a:cxn ang="0">
                <a:pos x="5" y="33"/>
              </a:cxn>
              <a:cxn ang="0">
                <a:pos x="7" y="33"/>
              </a:cxn>
              <a:cxn ang="0">
                <a:pos x="7" y="33"/>
              </a:cxn>
              <a:cxn ang="0">
                <a:pos x="9" y="33"/>
              </a:cxn>
              <a:cxn ang="0">
                <a:pos x="9" y="33"/>
              </a:cxn>
              <a:cxn ang="0">
                <a:pos x="9" y="35"/>
              </a:cxn>
              <a:cxn ang="0">
                <a:pos x="9" y="35"/>
              </a:cxn>
              <a:cxn ang="0">
                <a:pos x="12" y="37"/>
              </a:cxn>
              <a:cxn ang="0">
                <a:pos x="12" y="37"/>
              </a:cxn>
              <a:cxn ang="0">
                <a:pos x="12" y="40"/>
              </a:cxn>
              <a:cxn ang="0">
                <a:pos x="12" y="40"/>
              </a:cxn>
              <a:cxn ang="0">
                <a:pos x="12" y="42"/>
              </a:cxn>
              <a:cxn ang="0">
                <a:pos x="14" y="42"/>
              </a:cxn>
              <a:cxn ang="0">
                <a:pos x="14" y="42"/>
              </a:cxn>
              <a:cxn ang="0">
                <a:pos x="14" y="40"/>
              </a:cxn>
              <a:cxn ang="0">
                <a:pos x="18" y="35"/>
              </a:cxn>
              <a:cxn ang="0">
                <a:pos x="25" y="23"/>
              </a:cxn>
              <a:cxn ang="0">
                <a:pos x="30" y="16"/>
              </a:cxn>
              <a:cxn ang="0">
                <a:pos x="35" y="12"/>
              </a:cxn>
              <a:cxn ang="0">
                <a:pos x="37" y="10"/>
              </a:cxn>
              <a:cxn ang="0">
                <a:pos x="37" y="7"/>
              </a:cxn>
              <a:cxn ang="0">
                <a:pos x="37" y="7"/>
              </a:cxn>
              <a:cxn ang="0">
                <a:pos x="39" y="5"/>
              </a:cxn>
              <a:cxn ang="0">
                <a:pos x="39" y="5"/>
              </a:cxn>
              <a:cxn ang="0">
                <a:pos x="39" y="5"/>
              </a:cxn>
              <a:cxn ang="0">
                <a:pos x="42" y="3"/>
              </a:cxn>
              <a:cxn ang="0">
                <a:pos x="42" y="3"/>
              </a:cxn>
              <a:cxn ang="0">
                <a:pos x="44" y="3"/>
              </a:cxn>
              <a:cxn ang="0">
                <a:pos x="46" y="3"/>
              </a:cxn>
              <a:cxn ang="0">
                <a:pos x="46" y="0"/>
              </a:cxn>
              <a:cxn ang="0">
                <a:pos x="51" y="0"/>
              </a:cxn>
              <a:cxn ang="0">
                <a:pos x="53" y="3"/>
              </a:cxn>
              <a:cxn ang="0">
                <a:pos x="49" y="7"/>
              </a:cxn>
              <a:cxn ang="0">
                <a:pos x="44" y="12"/>
              </a:cxn>
              <a:cxn ang="0">
                <a:pos x="42" y="16"/>
              </a:cxn>
              <a:cxn ang="0">
                <a:pos x="39" y="19"/>
              </a:cxn>
              <a:cxn ang="0">
                <a:pos x="35" y="23"/>
              </a:cxn>
              <a:cxn ang="0">
                <a:pos x="32" y="28"/>
              </a:cxn>
              <a:cxn ang="0">
                <a:pos x="28" y="33"/>
              </a:cxn>
              <a:cxn ang="0">
                <a:pos x="25" y="37"/>
              </a:cxn>
              <a:cxn ang="0">
                <a:pos x="21" y="44"/>
              </a:cxn>
              <a:cxn ang="0">
                <a:pos x="18" y="49"/>
              </a:cxn>
              <a:cxn ang="0">
                <a:pos x="16" y="54"/>
              </a:cxn>
              <a:cxn ang="0">
                <a:pos x="14" y="54"/>
              </a:cxn>
              <a:cxn ang="0">
                <a:pos x="14" y="56"/>
              </a:cxn>
              <a:cxn ang="0">
                <a:pos x="14" y="56"/>
              </a:cxn>
              <a:cxn ang="0">
                <a:pos x="12" y="56"/>
              </a:cxn>
              <a:cxn ang="0">
                <a:pos x="12" y="56"/>
              </a:cxn>
              <a:cxn ang="0">
                <a:pos x="9" y="56"/>
              </a:cxn>
              <a:cxn ang="0">
                <a:pos x="9" y="56"/>
              </a:cxn>
              <a:cxn ang="0">
                <a:pos x="7" y="56"/>
              </a:cxn>
              <a:cxn ang="0">
                <a:pos x="7" y="56"/>
              </a:cxn>
              <a:cxn ang="0">
                <a:pos x="5" y="54"/>
              </a:cxn>
            </a:cxnLst>
            <a:rect l="0" t="0" r="r" b="b"/>
            <a:pathLst>
              <a:path w="53" h="56">
                <a:moveTo>
                  <a:pt x="5" y="54"/>
                </a:moveTo>
                <a:lnTo>
                  <a:pt x="5" y="51"/>
                </a:lnTo>
                <a:lnTo>
                  <a:pt x="2" y="49"/>
                </a:lnTo>
                <a:lnTo>
                  <a:pt x="2" y="47"/>
                </a:lnTo>
                <a:lnTo>
                  <a:pt x="2" y="44"/>
                </a:lnTo>
                <a:lnTo>
                  <a:pt x="0" y="42"/>
                </a:lnTo>
                <a:lnTo>
                  <a:pt x="0" y="42"/>
                </a:lnTo>
                <a:lnTo>
                  <a:pt x="0" y="40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5"/>
                </a:lnTo>
                <a:lnTo>
                  <a:pt x="0" y="35"/>
                </a:lnTo>
                <a:lnTo>
                  <a:pt x="2" y="35"/>
                </a:lnTo>
                <a:lnTo>
                  <a:pt x="2" y="35"/>
                </a:lnTo>
                <a:lnTo>
                  <a:pt x="2" y="35"/>
                </a:lnTo>
                <a:lnTo>
                  <a:pt x="2" y="33"/>
                </a:lnTo>
                <a:lnTo>
                  <a:pt x="5" y="33"/>
                </a:lnTo>
                <a:lnTo>
                  <a:pt x="5" y="33"/>
                </a:lnTo>
                <a:lnTo>
                  <a:pt x="5" y="33"/>
                </a:lnTo>
                <a:lnTo>
                  <a:pt x="5" y="33"/>
                </a:lnTo>
                <a:lnTo>
                  <a:pt x="7" y="33"/>
                </a:lnTo>
                <a:lnTo>
                  <a:pt x="7" y="33"/>
                </a:lnTo>
                <a:lnTo>
                  <a:pt x="7" y="33"/>
                </a:lnTo>
                <a:lnTo>
                  <a:pt x="7" y="33"/>
                </a:lnTo>
                <a:lnTo>
                  <a:pt x="7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8" y="35"/>
                </a:lnTo>
                <a:lnTo>
                  <a:pt x="21" y="30"/>
                </a:lnTo>
                <a:lnTo>
                  <a:pt x="23" y="26"/>
                </a:lnTo>
                <a:lnTo>
                  <a:pt x="25" y="23"/>
                </a:lnTo>
                <a:lnTo>
                  <a:pt x="28" y="21"/>
                </a:lnTo>
                <a:lnTo>
                  <a:pt x="30" y="19"/>
                </a:lnTo>
                <a:lnTo>
                  <a:pt x="30" y="16"/>
                </a:lnTo>
                <a:lnTo>
                  <a:pt x="32" y="14"/>
                </a:lnTo>
                <a:lnTo>
                  <a:pt x="32" y="12"/>
                </a:lnTo>
                <a:lnTo>
                  <a:pt x="35" y="12"/>
                </a:lnTo>
                <a:lnTo>
                  <a:pt x="35" y="10"/>
                </a:lnTo>
                <a:lnTo>
                  <a:pt x="35" y="10"/>
                </a:lnTo>
                <a:lnTo>
                  <a:pt x="37" y="10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9" y="7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42" y="5"/>
                </a:lnTo>
                <a:lnTo>
                  <a:pt x="42" y="3"/>
                </a:lnTo>
                <a:lnTo>
                  <a:pt x="42" y="3"/>
                </a:lnTo>
                <a:lnTo>
                  <a:pt x="42" y="3"/>
                </a:lnTo>
                <a:lnTo>
                  <a:pt x="42" y="3"/>
                </a:lnTo>
                <a:lnTo>
                  <a:pt x="42" y="3"/>
                </a:lnTo>
                <a:lnTo>
                  <a:pt x="42" y="3"/>
                </a:lnTo>
                <a:lnTo>
                  <a:pt x="44" y="3"/>
                </a:lnTo>
                <a:lnTo>
                  <a:pt x="44" y="3"/>
                </a:lnTo>
                <a:lnTo>
                  <a:pt x="44" y="3"/>
                </a:lnTo>
                <a:lnTo>
                  <a:pt x="44" y="3"/>
                </a:lnTo>
                <a:lnTo>
                  <a:pt x="46" y="3"/>
                </a:lnTo>
                <a:lnTo>
                  <a:pt x="46" y="3"/>
                </a:lnTo>
                <a:lnTo>
                  <a:pt x="46" y="3"/>
                </a:lnTo>
                <a:lnTo>
                  <a:pt x="46" y="0"/>
                </a:lnTo>
                <a:lnTo>
                  <a:pt x="49" y="0"/>
                </a:ln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51" y="0"/>
                </a:lnTo>
                <a:lnTo>
                  <a:pt x="53" y="3"/>
                </a:lnTo>
                <a:lnTo>
                  <a:pt x="51" y="3"/>
                </a:lnTo>
                <a:lnTo>
                  <a:pt x="51" y="5"/>
                </a:lnTo>
                <a:lnTo>
                  <a:pt x="49" y="7"/>
                </a:lnTo>
                <a:lnTo>
                  <a:pt x="49" y="7"/>
                </a:lnTo>
                <a:lnTo>
                  <a:pt x="46" y="10"/>
                </a:lnTo>
                <a:lnTo>
                  <a:pt x="44" y="12"/>
                </a:lnTo>
                <a:lnTo>
                  <a:pt x="44" y="12"/>
                </a:lnTo>
                <a:lnTo>
                  <a:pt x="42" y="14"/>
                </a:lnTo>
                <a:lnTo>
                  <a:pt x="42" y="16"/>
                </a:lnTo>
                <a:lnTo>
                  <a:pt x="42" y="16"/>
                </a:lnTo>
                <a:lnTo>
                  <a:pt x="39" y="19"/>
                </a:lnTo>
                <a:lnTo>
                  <a:pt x="39" y="19"/>
                </a:lnTo>
                <a:lnTo>
                  <a:pt x="37" y="21"/>
                </a:lnTo>
                <a:lnTo>
                  <a:pt x="37" y="23"/>
                </a:lnTo>
                <a:lnTo>
                  <a:pt x="35" y="23"/>
                </a:lnTo>
                <a:lnTo>
                  <a:pt x="35" y="26"/>
                </a:lnTo>
                <a:lnTo>
                  <a:pt x="32" y="28"/>
                </a:lnTo>
                <a:lnTo>
                  <a:pt x="32" y="28"/>
                </a:lnTo>
                <a:lnTo>
                  <a:pt x="30" y="30"/>
                </a:lnTo>
                <a:lnTo>
                  <a:pt x="30" y="33"/>
                </a:lnTo>
                <a:lnTo>
                  <a:pt x="28" y="33"/>
                </a:lnTo>
                <a:lnTo>
                  <a:pt x="28" y="35"/>
                </a:lnTo>
                <a:lnTo>
                  <a:pt x="25" y="37"/>
                </a:lnTo>
                <a:lnTo>
                  <a:pt x="25" y="37"/>
                </a:lnTo>
                <a:lnTo>
                  <a:pt x="23" y="40"/>
                </a:lnTo>
                <a:lnTo>
                  <a:pt x="23" y="42"/>
                </a:lnTo>
                <a:lnTo>
                  <a:pt x="21" y="44"/>
                </a:lnTo>
                <a:lnTo>
                  <a:pt x="21" y="44"/>
                </a:lnTo>
                <a:lnTo>
                  <a:pt x="18" y="47"/>
                </a:lnTo>
                <a:lnTo>
                  <a:pt x="18" y="49"/>
                </a:lnTo>
                <a:lnTo>
                  <a:pt x="16" y="51"/>
                </a:lnTo>
                <a:lnTo>
                  <a:pt x="16" y="54"/>
                </a:lnTo>
                <a:lnTo>
                  <a:pt x="16" y="54"/>
                </a:lnTo>
                <a:lnTo>
                  <a:pt x="16" y="54"/>
                </a:lnTo>
                <a:lnTo>
                  <a:pt x="16" y="54"/>
                </a:lnTo>
                <a:lnTo>
                  <a:pt x="14" y="54"/>
                </a:lnTo>
                <a:lnTo>
                  <a:pt x="14" y="54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7" y="56"/>
                </a:lnTo>
                <a:lnTo>
                  <a:pt x="7" y="56"/>
                </a:lnTo>
                <a:lnTo>
                  <a:pt x="7" y="56"/>
                </a:lnTo>
                <a:lnTo>
                  <a:pt x="7" y="56"/>
                </a:lnTo>
                <a:lnTo>
                  <a:pt x="7" y="56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8" name="Freeform 6"/>
          <p:cNvSpPr>
            <a:spLocks/>
          </p:cNvSpPr>
          <p:nvPr/>
        </p:nvSpPr>
        <p:spPr bwMode="auto">
          <a:xfrm>
            <a:off x="5314950" y="4076700"/>
            <a:ext cx="84138" cy="88900"/>
          </a:xfrm>
          <a:custGeom>
            <a:avLst/>
            <a:gdLst/>
            <a:ahLst/>
            <a:cxnLst>
              <a:cxn ang="0">
                <a:pos x="2" y="49"/>
              </a:cxn>
              <a:cxn ang="0">
                <a:pos x="0" y="42"/>
              </a:cxn>
              <a:cxn ang="0">
                <a:pos x="0" y="37"/>
              </a:cxn>
              <a:cxn ang="0">
                <a:pos x="0" y="37"/>
              </a:cxn>
              <a:cxn ang="0">
                <a:pos x="2" y="35"/>
              </a:cxn>
              <a:cxn ang="0">
                <a:pos x="2" y="35"/>
              </a:cxn>
              <a:cxn ang="0">
                <a:pos x="5" y="32"/>
              </a:cxn>
              <a:cxn ang="0">
                <a:pos x="7" y="32"/>
              </a:cxn>
              <a:cxn ang="0">
                <a:pos x="7" y="32"/>
              </a:cxn>
              <a:cxn ang="0">
                <a:pos x="9" y="32"/>
              </a:cxn>
              <a:cxn ang="0">
                <a:pos x="9" y="32"/>
              </a:cxn>
              <a:cxn ang="0">
                <a:pos x="9" y="35"/>
              </a:cxn>
              <a:cxn ang="0">
                <a:pos x="9" y="35"/>
              </a:cxn>
              <a:cxn ang="0">
                <a:pos x="12" y="37"/>
              </a:cxn>
              <a:cxn ang="0">
                <a:pos x="12" y="37"/>
              </a:cxn>
              <a:cxn ang="0">
                <a:pos x="12" y="39"/>
              </a:cxn>
              <a:cxn ang="0">
                <a:pos x="12" y="39"/>
              </a:cxn>
              <a:cxn ang="0">
                <a:pos x="12" y="42"/>
              </a:cxn>
              <a:cxn ang="0">
                <a:pos x="14" y="42"/>
              </a:cxn>
              <a:cxn ang="0">
                <a:pos x="14" y="42"/>
              </a:cxn>
              <a:cxn ang="0">
                <a:pos x="14" y="39"/>
              </a:cxn>
              <a:cxn ang="0">
                <a:pos x="18" y="35"/>
              </a:cxn>
              <a:cxn ang="0">
                <a:pos x="25" y="23"/>
              </a:cxn>
              <a:cxn ang="0">
                <a:pos x="30" y="16"/>
              </a:cxn>
              <a:cxn ang="0">
                <a:pos x="35" y="12"/>
              </a:cxn>
              <a:cxn ang="0">
                <a:pos x="37" y="9"/>
              </a:cxn>
              <a:cxn ang="0">
                <a:pos x="37" y="7"/>
              </a:cxn>
              <a:cxn ang="0">
                <a:pos x="37" y="7"/>
              </a:cxn>
              <a:cxn ang="0">
                <a:pos x="39" y="5"/>
              </a:cxn>
              <a:cxn ang="0">
                <a:pos x="39" y="5"/>
              </a:cxn>
              <a:cxn ang="0">
                <a:pos x="39" y="5"/>
              </a:cxn>
              <a:cxn ang="0">
                <a:pos x="42" y="2"/>
              </a:cxn>
              <a:cxn ang="0">
                <a:pos x="42" y="2"/>
              </a:cxn>
              <a:cxn ang="0">
                <a:pos x="44" y="2"/>
              </a:cxn>
              <a:cxn ang="0">
                <a:pos x="46" y="2"/>
              </a:cxn>
              <a:cxn ang="0">
                <a:pos x="46" y="2"/>
              </a:cxn>
              <a:cxn ang="0">
                <a:pos x="51" y="0"/>
              </a:cxn>
              <a:cxn ang="0">
                <a:pos x="53" y="2"/>
              </a:cxn>
              <a:cxn ang="0">
                <a:pos x="49" y="7"/>
              </a:cxn>
              <a:cxn ang="0">
                <a:pos x="44" y="12"/>
              </a:cxn>
              <a:cxn ang="0">
                <a:pos x="42" y="16"/>
              </a:cxn>
              <a:cxn ang="0">
                <a:pos x="39" y="19"/>
              </a:cxn>
              <a:cxn ang="0">
                <a:pos x="35" y="23"/>
              </a:cxn>
              <a:cxn ang="0">
                <a:pos x="32" y="28"/>
              </a:cxn>
              <a:cxn ang="0">
                <a:pos x="28" y="32"/>
              </a:cxn>
              <a:cxn ang="0">
                <a:pos x="25" y="37"/>
              </a:cxn>
              <a:cxn ang="0">
                <a:pos x="21" y="44"/>
              </a:cxn>
              <a:cxn ang="0">
                <a:pos x="18" y="49"/>
              </a:cxn>
              <a:cxn ang="0">
                <a:pos x="16" y="53"/>
              </a:cxn>
              <a:cxn ang="0">
                <a:pos x="14" y="53"/>
              </a:cxn>
              <a:cxn ang="0">
                <a:pos x="14" y="56"/>
              </a:cxn>
              <a:cxn ang="0">
                <a:pos x="14" y="56"/>
              </a:cxn>
              <a:cxn ang="0">
                <a:pos x="12" y="56"/>
              </a:cxn>
              <a:cxn ang="0">
                <a:pos x="12" y="56"/>
              </a:cxn>
              <a:cxn ang="0">
                <a:pos x="9" y="56"/>
              </a:cxn>
              <a:cxn ang="0">
                <a:pos x="9" y="56"/>
              </a:cxn>
              <a:cxn ang="0">
                <a:pos x="7" y="56"/>
              </a:cxn>
              <a:cxn ang="0">
                <a:pos x="7" y="56"/>
              </a:cxn>
              <a:cxn ang="0">
                <a:pos x="5" y="53"/>
              </a:cxn>
            </a:cxnLst>
            <a:rect l="0" t="0" r="r" b="b"/>
            <a:pathLst>
              <a:path w="53" h="56">
                <a:moveTo>
                  <a:pt x="5" y="53"/>
                </a:moveTo>
                <a:lnTo>
                  <a:pt x="5" y="51"/>
                </a:lnTo>
                <a:lnTo>
                  <a:pt x="2" y="49"/>
                </a:lnTo>
                <a:lnTo>
                  <a:pt x="2" y="46"/>
                </a:lnTo>
                <a:lnTo>
                  <a:pt x="2" y="44"/>
                </a:lnTo>
                <a:lnTo>
                  <a:pt x="0" y="42"/>
                </a:lnTo>
                <a:lnTo>
                  <a:pt x="0" y="42"/>
                </a:lnTo>
                <a:lnTo>
                  <a:pt x="0" y="39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5"/>
                </a:lnTo>
                <a:lnTo>
                  <a:pt x="2" y="35"/>
                </a:lnTo>
                <a:lnTo>
                  <a:pt x="2" y="35"/>
                </a:lnTo>
                <a:lnTo>
                  <a:pt x="2" y="35"/>
                </a:lnTo>
                <a:lnTo>
                  <a:pt x="2" y="35"/>
                </a:lnTo>
                <a:lnTo>
                  <a:pt x="5" y="32"/>
                </a:lnTo>
                <a:lnTo>
                  <a:pt x="5" y="32"/>
                </a:lnTo>
                <a:lnTo>
                  <a:pt x="5" y="32"/>
                </a:lnTo>
                <a:lnTo>
                  <a:pt x="5" y="32"/>
                </a:lnTo>
                <a:lnTo>
                  <a:pt x="7" y="32"/>
                </a:lnTo>
                <a:lnTo>
                  <a:pt x="7" y="32"/>
                </a:lnTo>
                <a:lnTo>
                  <a:pt x="7" y="32"/>
                </a:lnTo>
                <a:lnTo>
                  <a:pt x="7" y="32"/>
                </a:lnTo>
                <a:lnTo>
                  <a:pt x="7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9"/>
                </a:lnTo>
                <a:lnTo>
                  <a:pt x="12" y="39"/>
                </a:lnTo>
                <a:lnTo>
                  <a:pt x="12" y="39"/>
                </a:lnTo>
                <a:lnTo>
                  <a:pt x="12" y="39"/>
                </a:lnTo>
                <a:lnTo>
                  <a:pt x="12" y="39"/>
                </a:lnTo>
                <a:lnTo>
                  <a:pt x="12" y="39"/>
                </a:lnTo>
                <a:lnTo>
                  <a:pt x="12" y="39"/>
                </a:lnTo>
                <a:lnTo>
                  <a:pt x="12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8" y="35"/>
                </a:lnTo>
                <a:lnTo>
                  <a:pt x="21" y="30"/>
                </a:lnTo>
                <a:lnTo>
                  <a:pt x="23" y="26"/>
                </a:lnTo>
                <a:lnTo>
                  <a:pt x="25" y="23"/>
                </a:lnTo>
                <a:lnTo>
                  <a:pt x="28" y="21"/>
                </a:lnTo>
                <a:lnTo>
                  <a:pt x="30" y="19"/>
                </a:lnTo>
                <a:lnTo>
                  <a:pt x="30" y="16"/>
                </a:lnTo>
                <a:lnTo>
                  <a:pt x="32" y="14"/>
                </a:lnTo>
                <a:lnTo>
                  <a:pt x="32" y="14"/>
                </a:lnTo>
                <a:lnTo>
                  <a:pt x="35" y="12"/>
                </a:lnTo>
                <a:lnTo>
                  <a:pt x="35" y="12"/>
                </a:lnTo>
                <a:lnTo>
                  <a:pt x="35" y="9"/>
                </a:lnTo>
                <a:lnTo>
                  <a:pt x="37" y="9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9" y="7"/>
                </a:lnTo>
                <a:lnTo>
                  <a:pt x="39" y="7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42" y="5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4" y="2"/>
                </a:lnTo>
                <a:lnTo>
                  <a:pt x="44" y="2"/>
                </a:lnTo>
                <a:lnTo>
                  <a:pt x="44" y="2"/>
                </a:lnTo>
                <a:lnTo>
                  <a:pt x="44" y="2"/>
                </a:lnTo>
                <a:lnTo>
                  <a:pt x="46" y="2"/>
                </a:lnTo>
                <a:lnTo>
                  <a:pt x="46" y="2"/>
                </a:lnTo>
                <a:lnTo>
                  <a:pt x="46" y="2"/>
                </a:lnTo>
                <a:lnTo>
                  <a:pt x="46" y="2"/>
                </a:lnTo>
                <a:lnTo>
                  <a:pt x="49" y="0"/>
                </a:ln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51" y="0"/>
                </a:lnTo>
                <a:lnTo>
                  <a:pt x="53" y="2"/>
                </a:lnTo>
                <a:lnTo>
                  <a:pt x="51" y="2"/>
                </a:lnTo>
                <a:lnTo>
                  <a:pt x="51" y="5"/>
                </a:lnTo>
                <a:lnTo>
                  <a:pt x="49" y="7"/>
                </a:lnTo>
                <a:lnTo>
                  <a:pt x="49" y="9"/>
                </a:lnTo>
                <a:lnTo>
                  <a:pt x="46" y="9"/>
                </a:lnTo>
                <a:lnTo>
                  <a:pt x="44" y="12"/>
                </a:lnTo>
                <a:lnTo>
                  <a:pt x="44" y="12"/>
                </a:lnTo>
                <a:lnTo>
                  <a:pt x="42" y="14"/>
                </a:lnTo>
                <a:lnTo>
                  <a:pt x="42" y="16"/>
                </a:lnTo>
                <a:lnTo>
                  <a:pt x="42" y="16"/>
                </a:lnTo>
                <a:lnTo>
                  <a:pt x="39" y="19"/>
                </a:lnTo>
                <a:lnTo>
                  <a:pt x="39" y="19"/>
                </a:lnTo>
                <a:lnTo>
                  <a:pt x="37" y="21"/>
                </a:lnTo>
                <a:lnTo>
                  <a:pt x="37" y="23"/>
                </a:lnTo>
                <a:lnTo>
                  <a:pt x="35" y="23"/>
                </a:lnTo>
                <a:lnTo>
                  <a:pt x="35" y="26"/>
                </a:lnTo>
                <a:lnTo>
                  <a:pt x="32" y="28"/>
                </a:lnTo>
                <a:lnTo>
                  <a:pt x="32" y="28"/>
                </a:lnTo>
                <a:lnTo>
                  <a:pt x="30" y="30"/>
                </a:lnTo>
                <a:lnTo>
                  <a:pt x="30" y="32"/>
                </a:lnTo>
                <a:lnTo>
                  <a:pt x="28" y="32"/>
                </a:lnTo>
                <a:lnTo>
                  <a:pt x="28" y="35"/>
                </a:lnTo>
                <a:lnTo>
                  <a:pt x="25" y="37"/>
                </a:lnTo>
                <a:lnTo>
                  <a:pt x="25" y="37"/>
                </a:lnTo>
                <a:lnTo>
                  <a:pt x="23" y="39"/>
                </a:lnTo>
                <a:lnTo>
                  <a:pt x="23" y="42"/>
                </a:lnTo>
                <a:lnTo>
                  <a:pt x="21" y="44"/>
                </a:lnTo>
                <a:lnTo>
                  <a:pt x="21" y="44"/>
                </a:lnTo>
                <a:lnTo>
                  <a:pt x="18" y="46"/>
                </a:lnTo>
                <a:lnTo>
                  <a:pt x="18" y="49"/>
                </a:lnTo>
                <a:lnTo>
                  <a:pt x="16" y="51"/>
                </a:lnTo>
                <a:lnTo>
                  <a:pt x="16" y="53"/>
                </a:lnTo>
                <a:lnTo>
                  <a:pt x="16" y="53"/>
                </a:lnTo>
                <a:lnTo>
                  <a:pt x="16" y="53"/>
                </a:lnTo>
                <a:lnTo>
                  <a:pt x="16" y="53"/>
                </a:lnTo>
                <a:lnTo>
                  <a:pt x="14" y="53"/>
                </a:lnTo>
                <a:lnTo>
                  <a:pt x="14" y="53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7" y="56"/>
                </a:lnTo>
                <a:lnTo>
                  <a:pt x="7" y="56"/>
                </a:lnTo>
                <a:lnTo>
                  <a:pt x="7" y="56"/>
                </a:lnTo>
                <a:lnTo>
                  <a:pt x="7" y="56"/>
                </a:lnTo>
                <a:lnTo>
                  <a:pt x="7" y="56"/>
                </a:lnTo>
                <a:lnTo>
                  <a:pt x="5" y="53"/>
                </a:lnTo>
                <a:lnTo>
                  <a:pt x="5" y="53"/>
                </a:lnTo>
                <a:lnTo>
                  <a:pt x="5" y="53"/>
                </a:lnTo>
                <a:lnTo>
                  <a:pt x="5" y="53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9" name="Freeform 7"/>
          <p:cNvSpPr>
            <a:spLocks/>
          </p:cNvSpPr>
          <p:nvPr/>
        </p:nvSpPr>
        <p:spPr bwMode="auto">
          <a:xfrm>
            <a:off x="5314950" y="4289425"/>
            <a:ext cx="84138" cy="85725"/>
          </a:xfrm>
          <a:custGeom>
            <a:avLst/>
            <a:gdLst/>
            <a:ahLst/>
            <a:cxnLst>
              <a:cxn ang="0">
                <a:pos x="2" y="47"/>
              </a:cxn>
              <a:cxn ang="0">
                <a:pos x="0" y="42"/>
              </a:cxn>
              <a:cxn ang="0">
                <a:pos x="0" y="37"/>
              </a:cxn>
              <a:cxn ang="0">
                <a:pos x="0" y="35"/>
              </a:cxn>
              <a:cxn ang="0">
                <a:pos x="2" y="35"/>
              </a:cxn>
              <a:cxn ang="0">
                <a:pos x="2" y="33"/>
              </a:cxn>
              <a:cxn ang="0">
                <a:pos x="5" y="33"/>
              </a:cxn>
              <a:cxn ang="0">
                <a:pos x="7" y="30"/>
              </a:cxn>
              <a:cxn ang="0">
                <a:pos x="7" y="30"/>
              </a:cxn>
              <a:cxn ang="0">
                <a:pos x="9" y="33"/>
              </a:cxn>
              <a:cxn ang="0">
                <a:pos x="9" y="33"/>
              </a:cxn>
              <a:cxn ang="0">
                <a:pos x="9" y="33"/>
              </a:cxn>
              <a:cxn ang="0">
                <a:pos x="9" y="35"/>
              </a:cxn>
              <a:cxn ang="0">
                <a:pos x="12" y="35"/>
              </a:cxn>
              <a:cxn ang="0">
                <a:pos x="12" y="37"/>
              </a:cxn>
              <a:cxn ang="0">
                <a:pos x="12" y="37"/>
              </a:cxn>
              <a:cxn ang="0">
                <a:pos x="12" y="40"/>
              </a:cxn>
              <a:cxn ang="0">
                <a:pos x="12" y="40"/>
              </a:cxn>
              <a:cxn ang="0">
                <a:pos x="14" y="40"/>
              </a:cxn>
              <a:cxn ang="0">
                <a:pos x="14" y="40"/>
              </a:cxn>
              <a:cxn ang="0">
                <a:pos x="14" y="40"/>
              </a:cxn>
              <a:cxn ang="0">
                <a:pos x="18" y="33"/>
              </a:cxn>
              <a:cxn ang="0">
                <a:pos x="25" y="21"/>
              </a:cxn>
              <a:cxn ang="0">
                <a:pos x="30" y="14"/>
              </a:cxn>
              <a:cxn ang="0">
                <a:pos x="35" y="10"/>
              </a:cxn>
              <a:cxn ang="0">
                <a:pos x="37" y="7"/>
              </a:cxn>
              <a:cxn ang="0">
                <a:pos x="37" y="5"/>
              </a:cxn>
              <a:cxn ang="0">
                <a:pos x="37" y="5"/>
              </a:cxn>
              <a:cxn ang="0">
                <a:pos x="39" y="5"/>
              </a:cxn>
              <a:cxn ang="0">
                <a:pos x="39" y="3"/>
              </a:cxn>
              <a:cxn ang="0">
                <a:pos x="39" y="3"/>
              </a:cxn>
              <a:cxn ang="0">
                <a:pos x="42" y="3"/>
              </a:cxn>
              <a:cxn ang="0">
                <a:pos x="42" y="3"/>
              </a:cxn>
              <a:cxn ang="0">
                <a:pos x="44" y="0"/>
              </a:cxn>
              <a:cxn ang="0">
                <a:pos x="46" y="0"/>
              </a:cxn>
              <a:cxn ang="0">
                <a:pos x="46" y="0"/>
              </a:cxn>
              <a:cxn ang="0">
                <a:pos x="51" y="0"/>
              </a:cxn>
              <a:cxn ang="0">
                <a:pos x="53" y="0"/>
              </a:cxn>
              <a:cxn ang="0">
                <a:pos x="49" y="5"/>
              </a:cxn>
              <a:cxn ang="0">
                <a:pos x="44" y="10"/>
              </a:cxn>
              <a:cxn ang="0">
                <a:pos x="42" y="14"/>
              </a:cxn>
              <a:cxn ang="0">
                <a:pos x="39" y="19"/>
              </a:cxn>
              <a:cxn ang="0">
                <a:pos x="35" y="24"/>
              </a:cxn>
              <a:cxn ang="0">
                <a:pos x="32" y="28"/>
              </a:cxn>
              <a:cxn ang="0">
                <a:pos x="28" y="33"/>
              </a:cxn>
              <a:cxn ang="0">
                <a:pos x="25" y="37"/>
              </a:cxn>
              <a:cxn ang="0">
                <a:pos x="21" y="42"/>
              </a:cxn>
              <a:cxn ang="0">
                <a:pos x="18" y="49"/>
              </a:cxn>
              <a:cxn ang="0">
                <a:pos x="16" y="51"/>
              </a:cxn>
              <a:cxn ang="0">
                <a:pos x="14" y="54"/>
              </a:cxn>
              <a:cxn ang="0">
                <a:pos x="14" y="54"/>
              </a:cxn>
              <a:cxn ang="0">
                <a:pos x="14" y="54"/>
              </a:cxn>
              <a:cxn ang="0">
                <a:pos x="12" y="54"/>
              </a:cxn>
              <a:cxn ang="0">
                <a:pos x="12" y="54"/>
              </a:cxn>
              <a:cxn ang="0">
                <a:pos x="9" y="54"/>
              </a:cxn>
              <a:cxn ang="0">
                <a:pos x="9" y="54"/>
              </a:cxn>
              <a:cxn ang="0">
                <a:pos x="7" y="54"/>
              </a:cxn>
              <a:cxn ang="0">
                <a:pos x="7" y="54"/>
              </a:cxn>
              <a:cxn ang="0">
                <a:pos x="5" y="54"/>
              </a:cxn>
            </a:cxnLst>
            <a:rect l="0" t="0" r="r" b="b"/>
            <a:pathLst>
              <a:path w="53" h="54">
                <a:moveTo>
                  <a:pt x="5" y="51"/>
                </a:moveTo>
                <a:lnTo>
                  <a:pt x="5" y="49"/>
                </a:lnTo>
                <a:lnTo>
                  <a:pt x="2" y="47"/>
                </a:lnTo>
                <a:lnTo>
                  <a:pt x="2" y="44"/>
                </a:lnTo>
                <a:lnTo>
                  <a:pt x="2" y="44"/>
                </a:lnTo>
                <a:lnTo>
                  <a:pt x="0" y="42"/>
                </a:lnTo>
                <a:lnTo>
                  <a:pt x="0" y="40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5"/>
                </a:lnTo>
                <a:lnTo>
                  <a:pt x="0" y="35"/>
                </a:lnTo>
                <a:lnTo>
                  <a:pt x="0" y="35"/>
                </a:lnTo>
                <a:lnTo>
                  <a:pt x="0" y="35"/>
                </a:lnTo>
                <a:lnTo>
                  <a:pt x="2" y="35"/>
                </a:lnTo>
                <a:lnTo>
                  <a:pt x="2" y="33"/>
                </a:lnTo>
                <a:lnTo>
                  <a:pt x="2" y="33"/>
                </a:lnTo>
                <a:lnTo>
                  <a:pt x="2" y="33"/>
                </a:lnTo>
                <a:lnTo>
                  <a:pt x="5" y="33"/>
                </a:lnTo>
                <a:lnTo>
                  <a:pt x="5" y="33"/>
                </a:lnTo>
                <a:lnTo>
                  <a:pt x="5" y="33"/>
                </a:lnTo>
                <a:lnTo>
                  <a:pt x="5" y="33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9" y="30"/>
                </a:lnTo>
                <a:lnTo>
                  <a:pt x="9" y="30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12" y="35"/>
                </a:lnTo>
                <a:lnTo>
                  <a:pt x="12" y="35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37"/>
                </a:lnTo>
                <a:lnTo>
                  <a:pt x="18" y="33"/>
                </a:lnTo>
                <a:lnTo>
                  <a:pt x="21" y="30"/>
                </a:lnTo>
                <a:lnTo>
                  <a:pt x="23" y="26"/>
                </a:lnTo>
                <a:lnTo>
                  <a:pt x="25" y="21"/>
                </a:lnTo>
                <a:lnTo>
                  <a:pt x="28" y="19"/>
                </a:lnTo>
                <a:lnTo>
                  <a:pt x="30" y="17"/>
                </a:lnTo>
                <a:lnTo>
                  <a:pt x="30" y="14"/>
                </a:lnTo>
                <a:lnTo>
                  <a:pt x="32" y="14"/>
                </a:lnTo>
                <a:lnTo>
                  <a:pt x="32" y="12"/>
                </a:lnTo>
                <a:lnTo>
                  <a:pt x="35" y="10"/>
                </a:lnTo>
                <a:lnTo>
                  <a:pt x="35" y="10"/>
                </a:lnTo>
                <a:lnTo>
                  <a:pt x="35" y="10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7" y="5"/>
                </a:lnTo>
                <a:lnTo>
                  <a:pt x="37" y="5"/>
                </a:lnTo>
                <a:lnTo>
                  <a:pt x="37" y="5"/>
                </a:lnTo>
                <a:lnTo>
                  <a:pt x="37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3"/>
                </a:lnTo>
                <a:lnTo>
                  <a:pt x="39" y="3"/>
                </a:lnTo>
                <a:lnTo>
                  <a:pt x="39" y="3"/>
                </a:lnTo>
                <a:lnTo>
                  <a:pt x="39" y="3"/>
                </a:lnTo>
                <a:lnTo>
                  <a:pt x="42" y="3"/>
                </a:lnTo>
                <a:lnTo>
                  <a:pt x="42" y="3"/>
                </a:lnTo>
                <a:lnTo>
                  <a:pt x="42" y="3"/>
                </a:lnTo>
                <a:lnTo>
                  <a:pt x="42" y="3"/>
                </a:lnTo>
                <a:lnTo>
                  <a:pt x="42" y="3"/>
                </a:lnTo>
                <a:lnTo>
                  <a:pt x="42" y="3"/>
                </a:lnTo>
                <a:lnTo>
                  <a:pt x="42" y="3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9" y="0"/>
                </a:ln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51" y="0"/>
                </a:lnTo>
                <a:lnTo>
                  <a:pt x="53" y="0"/>
                </a:lnTo>
                <a:lnTo>
                  <a:pt x="51" y="3"/>
                </a:lnTo>
                <a:lnTo>
                  <a:pt x="51" y="5"/>
                </a:lnTo>
                <a:lnTo>
                  <a:pt x="49" y="5"/>
                </a:lnTo>
                <a:lnTo>
                  <a:pt x="49" y="7"/>
                </a:lnTo>
                <a:lnTo>
                  <a:pt x="46" y="10"/>
                </a:lnTo>
                <a:lnTo>
                  <a:pt x="44" y="10"/>
                </a:lnTo>
                <a:lnTo>
                  <a:pt x="44" y="12"/>
                </a:lnTo>
                <a:lnTo>
                  <a:pt x="42" y="12"/>
                </a:lnTo>
                <a:lnTo>
                  <a:pt x="42" y="14"/>
                </a:lnTo>
                <a:lnTo>
                  <a:pt x="42" y="17"/>
                </a:lnTo>
                <a:lnTo>
                  <a:pt x="39" y="17"/>
                </a:lnTo>
                <a:lnTo>
                  <a:pt x="39" y="19"/>
                </a:lnTo>
                <a:lnTo>
                  <a:pt x="37" y="21"/>
                </a:lnTo>
                <a:lnTo>
                  <a:pt x="37" y="21"/>
                </a:lnTo>
                <a:lnTo>
                  <a:pt x="35" y="24"/>
                </a:lnTo>
                <a:lnTo>
                  <a:pt x="35" y="24"/>
                </a:lnTo>
                <a:lnTo>
                  <a:pt x="32" y="26"/>
                </a:lnTo>
                <a:lnTo>
                  <a:pt x="32" y="28"/>
                </a:lnTo>
                <a:lnTo>
                  <a:pt x="30" y="28"/>
                </a:lnTo>
                <a:lnTo>
                  <a:pt x="30" y="30"/>
                </a:lnTo>
                <a:lnTo>
                  <a:pt x="28" y="33"/>
                </a:lnTo>
                <a:lnTo>
                  <a:pt x="28" y="33"/>
                </a:lnTo>
                <a:lnTo>
                  <a:pt x="25" y="35"/>
                </a:lnTo>
                <a:lnTo>
                  <a:pt x="25" y="37"/>
                </a:lnTo>
                <a:lnTo>
                  <a:pt x="23" y="40"/>
                </a:lnTo>
                <a:lnTo>
                  <a:pt x="23" y="40"/>
                </a:lnTo>
                <a:lnTo>
                  <a:pt x="21" y="42"/>
                </a:lnTo>
                <a:lnTo>
                  <a:pt x="21" y="44"/>
                </a:lnTo>
                <a:lnTo>
                  <a:pt x="18" y="47"/>
                </a:lnTo>
                <a:lnTo>
                  <a:pt x="18" y="49"/>
                </a:lnTo>
                <a:lnTo>
                  <a:pt x="16" y="49"/>
                </a:lnTo>
                <a:lnTo>
                  <a:pt x="16" y="51"/>
                </a:lnTo>
                <a:lnTo>
                  <a:pt x="16" y="51"/>
                </a:lnTo>
                <a:lnTo>
                  <a:pt x="16" y="54"/>
                </a:lnTo>
                <a:lnTo>
                  <a:pt x="16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9" y="54"/>
                </a:lnTo>
                <a:lnTo>
                  <a:pt x="9" y="54"/>
                </a:lnTo>
                <a:lnTo>
                  <a:pt x="9" y="54"/>
                </a:lnTo>
                <a:lnTo>
                  <a:pt x="9" y="54"/>
                </a:lnTo>
                <a:lnTo>
                  <a:pt x="9" y="54"/>
                </a:lnTo>
                <a:lnTo>
                  <a:pt x="9" y="54"/>
                </a:lnTo>
                <a:lnTo>
                  <a:pt x="9" y="54"/>
                </a:lnTo>
                <a:lnTo>
                  <a:pt x="9" y="54"/>
                </a:lnTo>
                <a:lnTo>
                  <a:pt x="7" y="54"/>
                </a:lnTo>
                <a:lnTo>
                  <a:pt x="7" y="54"/>
                </a:lnTo>
                <a:lnTo>
                  <a:pt x="7" y="54"/>
                </a:lnTo>
                <a:lnTo>
                  <a:pt x="7" y="54"/>
                </a:lnTo>
                <a:lnTo>
                  <a:pt x="7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1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0" name="Freeform 8"/>
          <p:cNvSpPr>
            <a:spLocks/>
          </p:cNvSpPr>
          <p:nvPr/>
        </p:nvSpPr>
        <p:spPr bwMode="auto">
          <a:xfrm>
            <a:off x="5314950" y="4503738"/>
            <a:ext cx="84138" cy="85725"/>
          </a:xfrm>
          <a:custGeom>
            <a:avLst/>
            <a:gdLst/>
            <a:ahLst/>
            <a:cxnLst>
              <a:cxn ang="0">
                <a:pos x="2" y="48"/>
              </a:cxn>
              <a:cxn ang="0">
                <a:pos x="0" y="41"/>
              </a:cxn>
              <a:cxn ang="0">
                <a:pos x="0" y="37"/>
              </a:cxn>
              <a:cxn ang="0">
                <a:pos x="0" y="34"/>
              </a:cxn>
              <a:cxn ang="0">
                <a:pos x="2" y="34"/>
              </a:cxn>
              <a:cxn ang="0">
                <a:pos x="2" y="32"/>
              </a:cxn>
              <a:cxn ang="0">
                <a:pos x="5" y="32"/>
              </a:cxn>
              <a:cxn ang="0">
                <a:pos x="7" y="32"/>
              </a:cxn>
              <a:cxn ang="0">
                <a:pos x="7" y="32"/>
              </a:cxn>
              <a:cxn ang="0">
                <a:pos x="9" y="32"/>
              </a:cxn>
              <a:cxn ang="0">
                <a:pos x="9" y="32"/>
              </a:cxn>
              <a:cxn ang="0">
                <a:pos x="9" y="32"/>
              </a:cxn>
              <a:cxn ang="0">
                <a:pos x="9" y="34"/>
              </a:cxn>
              <a:cxn ang="0">
                <a:pos x="12" y="34"/>
              </a:cxn>
              <a:cxn ang="0">
                <a:pos x="12" y="37"/>
              </a:cxn>
              <a:cxn ang="0">
                <a:pos x="12" y="37"/>
              </a:cxn>
              <a:cxn ang="0">
                <a:pos x="12" y="39"/>
              </a:cxn>
              <a:cxn ang="0">
                <a:pos x="12" y="39"/>
              </a:cxn>
              <a:cxn ang="0">
                <a:pos x="14" y="39"/>
              </a:cxn>
              <a:cxn ang="0">
                <a:pos x="14" y="39"/>
              </a:cxn>
              <a:cxn ang="0">
                <a:pos x="14" y="39"/>
              </a:cxn>
              <a:cxn ang="0">
                <a:pos x="18" y="34"/>
              </a:cxn>
              <a:cxn ang="0">
                <a:pos x="25" y="23"/>
              </a:cxn>
              <a:cxn ang="0">
                <a:pos x="30" y="16"/>
              </a:cxn>
              <a:cxn ang="0">
                <a:pos x="35" y="11"/>
              </a:cxn>
              <a:cxn ang="0">
                <a:pos x="37" y="7"/>
              </a:cxn>
              <a:cxn ang="0">
                <a:pos x="37" y="7"/>
              </a:cxn>
              <a:cxn ang="0">
                <a:pos x="37" y="4"/>
              </a:cxn>
              <a:cxn ang="0">
                <a:pos x="39" y="4"/>
              </a:cxn>
              <a:cxn ang="0">
                <a:pos x="39" y="4"/>
              </a:cxn>
              <a:cxn ang="0">
                <a:pos x="39" y="2"/>
              </a:cxn>
              <a:cxn ang="0">
                <a:pos x="42" y="2"/>
              </a:cxn>
              <a:cxn ang="0">
                <a:pos x="42" y="2"/>
              </a:cxn>
              <a:cxn ang="0">
                <a:pos x="44" y="2"/>
              </a:cxn>
              <a:cxn ang="0">
                <a:pos x="46" y="0"/>
              </a:cxn>
              <a:cxn ang="0">
                <a:pos x="46" y="0"/>
              </a:cxn>
              <a:cxn ang="0">
                <a:pos x="51" y="0"/>
              </a:cxn>
              <a:cxn ang="0">
                <a:pos x="53" y="0"/>
              </a:cxn>
              <a:cxn ang="0">
                <a:pos x="49" y="7"/>
              </a:cxn>
              <a:cxn ang="0">
                <a:pos x="44" y="11"/>
              </a:cxn>
              <a:cxn ang="0">
                <a:pos x="42" y="14"/>
              </a:cxn>
              <a:cxn ang="0">
                <a:pos x="39" y="18"/>
              </a:cxn>
              <a:cxn ang="0">
                <a:pos x="35" y="23"/>
              </a:cxn>
              <a:cxn ang="0">
                <a:pos x="32" y="27"/>
              </a:cxn>
              <a:cxn ang="0">
                <a:pos x="28" y="32"/>
              </a:cxn>
              <a:cxn ang="0">
                <a:pos x="25" y="37"/>
              </a:cxn>
              <a:cxn ang="0">
                <a:pos x="21" y="41"/>
              </a:cxn>
              <a:cxn ang="0">
                <a:pos x="18" y="48"/>
              </a:cxn>
              <a:cxn ang="0">
                <a:pos x="16" y="53"/>
              </a:cxn>
              <a:cxn ang="0">
                <a:pos x="14" y="53"/>
              </a:cxn>
              <a:cxn ang="0">
                <a:pos x="14" y="53"/>
              </a:cxn>
              <a:cxn ang="0">
                <a:pos x="14" y="55"/>
              </a:cxn>
              <a:cxn ang="0">
                <a:pos x="12" y="55"/>
              </a:cxn>
              <a:cxn ang="0">
                <a:pos x="12" y="55"/>
              </a:cxn>
              <a:cxn ang="0">
                <a:pos x="9" y="55"/>
              </a:cxn>
              <a:cxn ang="0">
                <a:pos x="9" y="55"/>
              </a:cxn>
              <a:cxn ang="0">
                <a:pos x="7" y="55"/>
              </a:cxn>
              <a:cxn ang="0">
                <a:pos x="7" y="53"/>
              </a:cxn>
              <a:cxn ang="0">
                <a:pos x="5" y="53"/>
              </a:cxn>
            </a:cxnLst>
            <a:rect l="0" t="0" r="r" b="b"/>
            <a:pathLst>
              <a:path w="53" h="55">
                <a:moveTo>
                  <a:pt x="5" y="53"/>
                </a:moveTo>
                <a:lnTo>
                  <a:pt x="5" y="51"/>
                </a:lnTo>
                <a:lnTo>
                  <a:pt x="2" y="48"/>
                </a:lnTo>
                <a:lnTo>
                  <a:pt x="2" y="46"/>
                </a:lnTo>
                <a:lnTo>
                  <a:pt x="2" y="44"/>
                </a:lnTo>
                <a:lnTo>
                  <a:pt x="0" y="41"/>
                </a:lnTo>
                <a:lnTo>
                  <a:pt x="0" y="39"/>
                </a:lnTo>
                <a:lnTo>
                  <a:pt x="0" y="39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2" y="34"/>
                </a:lnTo>
                <a:lnTo>
                  <a:pt x="2" y="34"/>
                </a:lnTo>
                <a:lnTo>
                  <a:pt x="2" y="32"/>
                </a:lnTo>
                <a:lnTo>
                  <a:pt x="2" y="32"/>
                </a:lnTo>
                <a:lnTo>
                  <a:pt x="5" y="32"/>
                </a:lnTo>
                <a:lnTo>
                  <a:pt x="5" y="32"/>
                </a:lnTo>
                <a:lnTo>
                  <a:pt x="5" y="32"/>
                </a:lnTo>
                <a:lnTo>
                  <a:pt x="5" y="32"/>
                </a:lnTo>
                <a:lnTo>
                  <a:pt x="7" y="32"/>
                </a:lnTo>
                <a:lnTo>
                  <a:pt x="7" y="32"/>
                </a:lnTo>
                <a:lnTo>
                  <a:pt x="7" y="32"/>
                </a:lnTo>
                <a:lnTo>
                  <a:pt x="7" y="32"/>
                </a:lnTo>
                <a:lnTo>
                  <a:pt x="7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12" y="34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9"/>
                </a:lnTo>
                <a:lnTo>
                  <a:pt x="12" y="39"/>
                </a:lnTo>
                <a:lnTo>
                  <a:pt x="12" y="39"/>
                </a:lnTo>
                <a:lnTo>
                  <a:pt x="12" y="39"/>
                </a:lnTo>
                <a:lnTo>
                  <a:pt x="12" y="39"/>
                </a:lnTo>
                <a:lnTo>
                  <a:pt x="12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8" y="34"/>
                </a:lnTo>
                <a:lnTo>
                  <a:pt x="21" y="30"/>
                </a:lnTo>
                <a:lnTo>
                  <a:pt x="23" y="25"/>
                </a:lnTo>
                <a:lnTo>
                  <a:pt x="25" y="23"/>
                </a:lnTo>
                <a:lnTo>
                  <a:pt x="28" y="18"/>
                </a:lnTo>
                <a:lnTo>
                  <a:pt x="30" y="16"/>
                </a:lnTo>
                <a:lnTo>
                  <a:pt x="30" y="16"/>
                </a:lnTo>
                <a:lnTo>
                  <a:pt x="32" y="14"/>
                </a:lnTo>
                <a:lnTo>
                  <a:pt x="32" y="11"/>
                </a:lnTo>
                <a:lnTo>
                  <a:pt x="35" y="11"/>
                </a:lnTo>
                <a:lnTo>
                  <a:pt x="35" y="9"/>
                </a:lnTo>
                <a:lnTo>
                  <a:pt x="35" y="9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7" y="4"/>
                </a:lnTo>
                <a:lnTo>
                  <a:pt x="37" y="4"/>
                </a:lnTo>
                <a:lnTo>
                  <a:pt x="39" y="4"/>
                </a:lnTo>
                <a:lnTo>
                  <a:pt x="39" y="4"/>
                </a:lnTo>
                <a:lnTo>
                  <a:pt x="39" y="4"/>
                </a:lnTo>
                <a:lnTo>
                  <a:pt x="39" y="4"/>
                </a:lnTo>
                <a:lnTo>
                  <a:pt x="39" y="4"/>
                </a:lnTo>
                <a:lnTo>
                  <a:pt x="39" y="4"/>
                </a:lnTo>
                <a:lnTo>
                  <a:pt x="39" y="4"/>
                </a:lnTo>
                <a:lnTo>
                  <a:pt x="39" y="4"/>
                </a:lnTo>
                <a:lnTo>
                  <a:pt x="39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4" y="2"/>
                </a:lnTo>
                <a:lnTo>
                  <a:pt x="44" y="2"/>
                </a:lnTo>
                <a:lnTo>
                  <a:pt x="44" y="2"/>
                </a:lnTo>
                <a:lnTo>
                  <a:pt x="44" y="2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9" y="0"/>
                </a:ln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51" y="0"/>
                </a:lnTo>
                <a:lnTo>
                  <a:pt x="53" y="0"/>
                </a:lnTo>
                <a:lnTo>
                  <a:pt x="51" y="2"/>
                </a:lnTo>
                <a:lnTo>
                  <a:pt x="51" y="4"/>
                </a:lnTo>
                <a:lnTo>
                  <a:pt x="49" y="7"/>
                </a:lnTo>
                <a:lnTo>
                  <a:pt x="49" y="7"/>
                </a:lnTo>
                <a:lnTo>
                  <a:pt x="46" y="9"/>
                </a:lnTo>
                <a:lnTo>
                  <a:pt x="44" y="11"/>
                </a:lnTo>
                <a:lnTo>
                  <a:pt x="44" y="11"/>
                </a:lnTo>
                <a:lnTo>
                  <a:pt x="42" y="14"/>
                </a:lnTo>
                <a:lnTo>
                  <a:pt x="42" y="14"/>
                </a:lnTo>
                <a:lnTo>
                  <a:pt x="42" y="16"/>
                </a:lnTo>
                <a:lnTo>
                  <a:pt x="39" y="18"/>
                </a:lnTo>
                <a:lnTo>
                  <a:pt x="39" y="18"/>
                </a:lnTo>
                <a:lnTo>
                  <a:pt x="37" y="20"/>
                </a:lnTo>
                <a:lnTo>
                  <a:pt x="37" y="20"/>
                </a:lnTo>
                <a:lnTo>
                  <a:pt x="35" y="23"/>
                </a:lnTo>
                <a:lnTo>
                  <a:pt x="35" y="25"/>
                </a:lnTo>
                <a:lnTo>
                  <a:pt x="32" y="25"/>
                </a:lnTo>
                <a:lnTo>
                  <a:pt x="32" y="27"/>
                </a:lnTo>
                <a:lnTo>
                  <a:pt x="30" y="30"/>
                </a:lnTo>
                <a:lnTo>
                  <a:pt x="30" y="30"/>
                </a:lnTo>
                <a:lnTo>
                  <a:pt x="28" y="32"/>
                </a:lnTo>
                <a:lnTo>
                  <a:pt x="28" y="34"/>
                </a:lnTo>
                <a:lnTo>
                  <a:pt x="25" y="34"/>
                </a:lnTo>
                <a:lnTo>
                  <a:pt x="25" y="37"/>
                </a:lnTo>
                <a:lnTo>
                  <a:pt x="23" y="39"/>
                </a:lnTo>
                <a:lnTo>
                  <a:pt x="23" y="41"/>
                </a:lnTo>
                <a:lnTo>
                  <a:pt x="21" y="41"/>
                </a:lnTo>
                <a:lnTo>
                  <a:pt x="21" y="44"/>
                </a:lnTo>
                <a:lnTo>
                  <a:pt x="18" y="46"/>
                </a:lnTo>
                <a:lnTo>
                  <a:pt x="18" y="48"/>
                </a:lnTo>
                <a:lnTo>
                  <a:pt x="16" y="51"/>
                </a:lnTo>
                <a:lnTo>
                  <a:pt x="16" y="53"/>
                </a:lnTo>
                <a:lnTo>
                  <a:pt x="16" y="53"/>
                </a:lnTo>
                <a:lnTo>
                  <a:pt x="16" y="53"/>
                </a:lnTo>
                <a:lnTo>
                  <a:pt x="16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5"/>
                </a:lnTo>
                <a:lnTo>
                  <a:pt x="14" y="55"/>
                </a:lnTo>
                <a:lnTo>
                  <a:pt x="12" y="55"/>
                </a:lnTo>
                <a:lnTo>
                  <a:pt x="12" y="55"/>
                </a:lnTo>
                <a:lnTo>
                  <a:pt x="12" y="55"/>
                </a:lnTo>
                <a:lnTo>
                  <a:pt x="12" y="55"/>
                </a:lnTo>
                <a:lnTo>
                  <a:pt x="12" y="55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7" y="55"/>
                </a:lnTo>
                <a:lnTo>
                  <a:pt x="7" y="55"/>
                </a:lnTo>
                <a:lnTo>
                  <a:pt x="7" y="55"/>
                </a:lnTo>
                <a:lnTo>
                  <a:pt x="7" y="53"/>
                </a:lnTo>
                <a:lnTo>
                  <a:pt x="7" y="53"/>
                </a:lnTo>
                <a:lnTo>
                  <a:pt x="5" y="53"/>
                </a:lnTo>
                <a:lnTo>
                  <a:pt x="5" y="53"/>
                </a:lnTo>
                <a:lnTo>
                  <a:pt x="5" y="53"/>
                </a:lnTo>
                <a:lnTo>
                  <a:pt x="5" y="53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1" name="Freeform 9"/>
          <p:cNvSpPr>
            <a:spLocks/>
          </p:cNvSpPr>
          <p:nvPr/>
        </p:nvSpPr>
        <p:spPr bwMode="auto">
          <a:xfrm>
            <a:off x="5314950" y="4195763"/>
            <a:ext cx="84138" cy="85725"/>
          </a:xfrm>
          <a:custGeom>
            <a:avLst/>
            <a:gdLst/>
            <a:ahLst/>
            <a:cxnLst>
              <a:cxn ang="0">
                <a:pos x="2" y="47"/>
              </a:cxn>
              <a:cxn ang="0">
                <a:pos x="0" y="42"/>
              </a:cxn>
              <a:cxn ang="0">
                <a:pos x="0" y="38"/>
              </a:cxn>
              <a:cxn ang="0">
                <a:pos x="0" y="35"/>
              </a:cxn>
              <a:cxn ang="0">
                <a:pos x="2" y="33"/>
              </a:cxn>
              <a:cxn ang="0">
                <a:pos x="2" y="33"/>
              </a:cxn>
              <a:cxn ang="0">
                <a:pos x="5" y="33"/>
              </a:cxn>
              <a:cxn ang="0">
                <a:pos x="7" y="31"/>
              </a:cxn>
              <a:cxn ang="0">
                <a:pos x="7" y="31"/>
              </a:cxn>
              <a:cxn ang="0">
                <a:pos x="9" y="31"/>
              </a:cxn>
              <a:cxn ang="0">
                <a:pos x="9" y="33"/>
              </a:cxn>
              <a:cxn ang="0">
                <a:pos x="9" y="33"/>
              </a:cxn>
              <a:cxn ang="0">
                <a:pos x="9" y="33"/>
              </a:cxn>
              <a:cxn ang="0">
                <a:pos x="12" y="35"/>
              </a:cxn>
              <a:cxn ang="0">
                <a:pos x="12" y="38"/>
              </a:cxn>
              <a:cxn ang="0">
                <a:pos x="12" y="38"/>
              </a:cxn>
              <a:cxn ang="0">
                <a:pos x="12" y="40"/>
              </a:cxn>
              <a:cxn ang="0">
                <a:pos x="12" y="40"/>
              </a:cxn>
              <a:cxn ang="0">
                <a:pos x="14" y="40"/>
              </a:cxn>
              <a:cxn ang="0">
                <a:pos x="14" y="40"/>
              </a:cxn>
              <a:cxn ang="0">
                <a:pos x="14" y="40"/>
              </a:cxn>
              <a:cxn ang="0">
                <a:pos x="18" y="33"/>
              </a:cxn>
              <a:cxn ang="0">
                <a:pos x="25" y="21"/>
              </a:cxn>
              <a:cxn ang="0">
                <a:pos x="30" y="14"/>
              </a:cxn>
              <a:cxn ang="0">
                <a:pos x="35" y="10"/>
              </a:cxn>
              <a:cxn ang="0">
                <a:pos x="37" y="7"/>
              </a:cxn>
              <a:cxn ang="0">
                <a:pos x="37" y="5"/>
              </a:cxn>
              <a:cxn ang="0">
                <a:pos x="37" y="5"/>
              </a:cxn>
              <a:cxn ang="0">
                <a:pos x="39" y="5"/>
              </a:cxn>
              <a:cxn ang="0">
                <a:pos x="39" y="3"/>
              </a:cxn>
              <a:cxn ang="0">
                <a:pos x="39" y="3"/>
              </a:cxn>
              <a:cxn ang="0">
                <a:pos x="42" y="3"/>
              </a:cxn>
              <a:cxn ang="0">
                <a:pos x="42" y="3"/>
              </a:cxn>
              <a:cxn ang="0">
                <a:pos x="44" y="0"/>
              </a:cxn>
              <a:cxn ang="0">
                <a:pos x="46" y="0"/>
              </a:cxn>
              <a:cxn ang="0">
                <a:pos x="46" y="0"/>
              </a:cxn>
              <a:cxn ang="0">
                <a:pos x="51" y="0"/>
              </a:cxn>
              <a:cxn ang="0">
                <a:pos x="53" y="0"/>
              </a:cxn>
              <a:cxn ang="0">
                <a:pos x="49" y="5"/>
              </a:cxn>
              <a:cxn ang="0">
                <a:pos x="44" y="10"/>
              </a:cxn>
              <a:cxn ang="0">
                <a:pos x="42" y="14"/>
              </a:cxn>
              <a:cxn ang="0">
                <a:pos x="39" y="19"/>
              </a:cxn>
              <a:cxn ang="0">
                <a:pos x="35" y="24"/>
              </a:cxn>
              <a:cxn ang="0">
                <a:pos x="32" y="28"/>
              </a:cxn>
              <a:cxn ang="0">
                <a:pos x="28" y="33"/>
              </a:cxn>
              <a:cxn ang="0">
                <a:pos x="25" y="38"/>
              </a:cxn>
              <a:cxn ang="0">
                <a:pos x="21" y="42"/>
              </a:cxn>
              <a:cxn ang="0">
                <a:pos x="18" y="47"/>
              </a:cxn>
              <a:cxn ang="0">
                <a:pos x="16" y="51"/>
              </a:cxn>
              <a:cxn ang="0">
                <a:pos x="14" y="54"/>
              </a:cxn>
              <a:cxn ang="0">
                <a:pos x="14" y="54"/>
              </a:cxn>
              <a:cxn ang="0">
                <a:pos x="14" y="54"/>
              </a:cxn>
              <a:cxn ang="0">
                <a:pos x="12" y="54"/>
              </a:cxn>
              <a:cxn ang="0">
                <a:pos x="12" y="54"/>
              </a:cxn>
              <a:cxn ang="0">
                <a:pos x="9" y="54"/>
              </a:cxn>
              <a:cxn ang="0">
                <a:pos x="9" y="54"/>
              </a:cxn>
              <a:cxn ang="0">
                <a:pos x="7" y="54"/>
              </a:cxn>
              <a:cxn ang="0">
                <a:pos x="7" y="54"/>
              </a:cxn>
              <a:cxn ang="0">
                <a:pos x="5" y="54"/>
              </a:cxn>
            </a:cxnLst>
            <a:rect l="0" t="0" r="r" b="b"/>
            <a:pathLst>
              <a:path w="53" h="54">
                <a:moveTo>
                  <a:pt x="5" y="51"/>
                </a:moveTo>
                <a:lnTo>
                  <a:pt x="5" y="49"/>
                </a:lnTo>
                <a:lnTo>
                  <a:pt x="2" y="47"/>
                </a:lnTo>
                <a:lnTo>
                  <a:pt x="2" y="44"/>
                </a:lnTo>
                <a:lnTo>
                  <a:pt x="2" y="42"/>
                </a:lnTo>
                <a:lnTo>
                  <a:pt x="0" y="42"/>
                </a:lnTo>
                <a:lnTo>
                  <a:pt x="0" y="40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5"/>
                </a:lnTo>
                <a:lnTo>
                  <a:pt x="0" y="35"/>
                </a:lnTo>
                <a:lnTo>
                  <a:pt x="0" y="35"/>
                </a:lnTo>
                <a:lnTo>
                  <a:pt x="0" y="35"/>
                </a:lnTo>
                <a:lnTo>
                  <a:pt x="2" y="33"/>
                </a:lnTo>
                <a:lnTo>
                  <a:pt x="2" y="33"/>
                </a:lnTo>
                <a:lnTo>
                  <a:pt x="2" y="33"/>
                </a:lnTo>
                <a:lnTo>
                  <a:pt x="2" y="33"/>
                </a:lnTo>
                <a:lnTo>
                  <a:pt x="5" y="33"/>
                </a:lnTo>
                <a:lnTo>
                  <a:pt x="5" y="33"/>
                </a:lnTo>
                <a:lnTo>
                  <a:pt x="5" y="33"/>
                </a:lnTo>
                <a:lnTo>
                  <a:pt x="5" y="31"/>
                </a:lnTo>
                <a:lnTo>
                  <a:pt x="7" y="31"/>
                </a:lnTo>
                <a:lnTo>
                  <a:pt x="7" y="31"/>
                </a:lnTo>
                <a:lnTo>
                  <a:pt x="7" y="31"/>
                </a:lnTo>
                <a:lnTo>
                  <a:pt x="7" y="31"/>
                </a:lnTo>
                <a:lnTo>
                  <a:pt x="7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5"/>
                </a:lnTo>
                <a:lnTo>
                  <a:pt x="9" y="35"/>
                </a:lnTo>
                <a:lnTo>
                  <a:pt x="12" y="35"/>
                </a:lnTo>
                <a:lnTo>
                  <a:pt x="12" y="35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38"/>
                </a:lnTo>
                <a:lnTo>
                  <a:pt x="18" y="33"/>
                </a:lnTo>
                <a:lnTo>
                  <a:pt x="21" y="28"/>
                </a:lnTo>
                <a:lnTo>
                  <a:pt x="23" y="26"/>
                </a:lnTo>
                <a:lnTo>
                  <a:pt x="25" y="21"/>
                </a:lnTo>
                <a:lnTo>
                  <a:pt x="28" y="19"/>
                </a:lnTo>
                <a:lnTo>
                  <a:pt x="30" y="17"/>
                </a:lnTo>
                <a:lnTo>
                  <a:pt x="30" y="14"/>
                </a:lnTo>
                <a:lnTo>
                  <a:pt x="32" y="12"/>
                </a:lnTo>
                <a:lnTo>
                  <a:pt x="32" y="12"/>
                </a:lnTo>
                <a:lnTo>
                  <a:pt x="35" y="10"/>
                </a:lnTo>
                <a:lnTo>
                  <a:pt x="35" y="10"/>
                </a:lnTo>
                <a:lnTo>
                  <a:pt x="35" y="7"/>
                </a:lnTo>
                <a:lnTo>
                  <a:pt x="37" y="7"/>
                </a:lnTo>
                <a:lnTo>
                  <a:pt x="37" y="7"/>
                </a:lnTo>
                <a:lnTo>
                  <a:pt x="37" y="5"/>
                </a:lnTo>
                <a:lnTo>
                  <a:pt x="37" y="5"/>
                </a:lnTo>
                <a:lnTo>
                  <a:pt x="37" y="5"/>
                </a:lnTo>
                <a:lnTo>
                  <a:pt x="37" y="5"/>
                </a:lnTo>
                <a:lnTo>
                  <a:pt x="37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3"/>
                </a:lnTo>
                <a:lnTo>
                  <a:pt x="39" y="3"/>
                </a:lnTo>
                <a:lnTo>
                  <a:pt x="39" y="3"/>
                </a:lnTo>
                <a:lnTo>
                  <a:pt x="39" y="3"/>
                </a:lnTo>
                <a:lnTo>
                  <a:pt x="42" y="3"/>
                </a:lnTo>
                <a:lnTo>
                  <a:pt x="42" y="3"/>
                </a:lnTo>
                <a:lnTo>
                  <a:pt x="42" y="3"/>
                </a:lnTo>
                <a:lnTo>
                  <a:pt x="42" y="3"/>
                </a:lnTo>
                <a:lnTo>
                  <a:pt x="42" y="3"/>
                </a:lnTo>
                <a:lnTo>
                  <a:pt x="42" y="3"/>
                </a:lnTo>
                <a:lnTo>
                  <a:pt x="42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9" y="0"/>
                </a:ln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51" y="0"/>
                </a:lnTo>
                <a:lnTo>
                  <a:pt x="53" y="0"/>
                </a:lnTo>
                <a:lnTo>
                  <a:pt x="51" y="3"/>
                </a:lnTo>
                <a:lnTo>
                  <a:pt x="51" y="5"/>
                </a:lnTo>
                <a:lnTo>
                  <a:pt x="49" y="5"/>
                </a:lnTo>
                <a:lnTo>
                  <a:pt x="49" y="7"/>
                </a:lnTo>
                <a:lnTo>
                  <a:pt x="46" y="10"/>
                </a:lnTo>
                <a:lnTo>
                  <a:pt x="44" y="10"/>
                </a:lnTo>
                <a:lnTo>
                  <a:pt x="44" y="12"/>
                </a:lnTo>
                <a:lnTo>
                  <a:pt x="42" y="12"/>
                </a:lnTo>
                <a:lnTo>
                  <a:pt x="42" y="14"/>
                </a:lnTo>
                <a:lnTo>
                  <a:pt x="42" y="17"/>
                </a:lnTo>
                <a:lnTo>
                  <a:pt x="39" y="17"/>
                </a:lnTo>
                <a:lnTo>
                  <a:pt x="39" y="19"/>
                </a:lnTo>
                <a:lnTo>
                  <a:pt x="37" y="19"/>
                </a:lnTo>
                <a:lnTo>
                  <a:pt x="37" y="21"/>
                </a:lnTo>
                <a:lnTo>
                  <a:pt x="35" y="24"/>
                </a:lnTo>
                <a:lnTo>
                  <a:pt x="35" y="24"/>
                </a:lnTo>
                <a:lnTo>
                  <a:pt x="32" y="26"/>
                </a:lnTo>
                <a:lnTo>
                  <a:pt x="32" y="28"/>
                </a:lnTo>
                <a:lnTo>
                  <a:pt x="30" y="28"/>
                </a:lnTo>
                <a:lnTo>
                  <a:pt x="30" y="31"/>
                </a:lnTo>
                <a:lnTo>
                  <a:pt x="28" y="33"/>
                </a:lnTo>
                <a:lnTo>
                  <a:pt x="28" y="33"/>
                </a:lnTo>
                <a:lnTo>
                  <a:pt x="25" y="35"/>
                </a:lnTo>
                <a:lnTo>
                  <a:pt x="25" y="38"/>
                </a:lnTo>
                <a:lnTo>
                  <a:pt x="23" y="40"/>
                </a:lnTo>
                <a:lnTo>
                  <a:pt x="23" y="40"/>
                </a:lnTo>
                <a:lnTo>
                  <a:pt x="21" y="42"/>
                </a:lnTo>
                <a:lnTo>
                  <a:pt x="21" y="44"/>
                </a:lnTo>
                <a:lnTo>
                  <a:pt x="18" y="47"/>
                </a:lnTo>
                <a:lnTo>
                  <a:pt x="18" y="47"/>
                </a:lnTo>
                <a:lnTo>
                  <a:pt x="16" y="49"/>
                </a:lnTo>
                <a:lnTo>
                  <a:pt x="16" y="51"/>
                </a:lnTo>
                <a:lnTo>
                  <a:pt x="16" y="51"/>
                </a:lnTo>
                <a:lnTo>
                  <a:pt x="16" y="51"/>
                </a:lnTo>
                <a:lnTo>
                  <a:pt x="16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9" y="54"/>
                </a:lnTo>
                <a:lnTo>
                  <a:pt x="9" y="54"/>
                </a:lnTo>
                <a:lnTo>
                  <a:pt x="9" y="54"/>
                </a:lnTo>
                <a:lnTo>
                  <a:pt x="9" y="54"/>
                </a:lnTo>
                <a:lnTo>
                  <a:pt x="9" y="54"/>
                </a:lnTo>
                <a:lnTo>
                  <a:pt x="9" y="54"/>
                </a:lnTo>
                <a:lnTo>
                  <a:pt x="9" y="54"/>
                </a:lnTo>
                <a:lnTo>
                  <a:pt x="9" y="54"/>
                </a:lnTo>
                <a:lnTo>
                  <a:pt x="7" y="54"/>
                </a:lnTo>
                <a:lnTo>
                  <a:pt x="7" y="54"/>
                </a:lnTo>
                <a:lnTo>
                  <a:pt x="7" y="54"/>
                </a:lnTo>
                <a:lnTo>
                  <a:pt x="7" y="54"/>
                </a:lnTo>
                <a:lnTo>
                  <a:pt x="7" y="54"/>
                </a:lnTo>
                <a:lnTo>
                  <a:pt x="5" y="54"/>
                </a:lnTo>
                <a:lnTo>
                  <a:pt x="5" y="54"/>
                </a:lnTo>
                <a:lnTo>
                  <a:pt x="5" y="51"/>
                </a:lnTo>
                <a:lnTo>
                  <a:pt x="5" y="51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5421313" y="3948113"/>
            <a:ext cx="20828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>
                <a:solidFill>
                  <a:srgbClr val="FFFF00"/>
                </a:solidFill>
              </a:rPr>
              <a:t>Collect quantitative/qualitative data 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5421313" y="4054475"/>
            <a:ext cx="1892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>
                <a:solidFill>
                  <a:srgbClr val="FFFF00"/>
                </a:solidFill>
              </a:rPr>
              <a:t>Develop performance measures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5421313" y="4165600"/>
            <a:ext cx="173196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>
                <a:solidFill>
                  <a:srgbClr val="FFFF00"/>
                </a:solidFill>
              </a:rPr>
              <a:t>Interpret data, analyze “gap”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5421313" y="4275138"/>
            <a:ext cx="19367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>
                <a:solidFill>
                  <a:srgbClr val="FFFF00"/>
                </a:solidFill>
              </a:rPr>
              <a:t>Use analytical tools to determine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5421313" y="4381500"/>
            <a:ext cx="17875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>
                <a:solidFill>
                  <a:srgbClr val="FFFF00"/>
                </a:solidFill>
              </a:rPr>
              <a:t>   and verify most likely cause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5421313" y="4494213"/>
            <a:ext cx="16954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>
                <a:solidFill>
                  <a:srgbClr val="FFFF00"/>
                </a:solidFill>
              </a:rPr>
              <a:t>Assess support for solution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5421313" y="4598988"/>
            <a:ext cx="10572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>
                <a:solidFill>
                  <a:srgbClr val="FFFF00"/>
                </a:solidFill>
              </a:rPr>
              <a:t>   development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5314950" y="3532188"/>
            <a:ext cx="942975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1000" b="1">
                <a:solidFill>
                  <a:srgbClr val="FFFF00"/>
                </a:solidFill>
              </a:rPr>
              <a:t>ANALYZE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2971800" y="2132013"/>
            <a:ext cx="16605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 i="1">
                <a:solidFill>
                  <a:srgbClr val="FFFF00"/>
                </a:solidFill>
              </a:rPr>
              <a:t>Measure &amp; monitor performance, 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891" name="Rectangle 19"/>
          <p:cNvSpPr>
            <a:spLocks noChangeArrowheads="1"/>
          </p:cNvSpPr>
          <p:nvPr/>
        </p:nvSpPr>
        <p:spPr bwMode="auto">
          <a:xfrm>
            <a:off x="3124200" y="2255838"/>
            <a:ext cx="13366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 i="1">
                <a:solidFill>
                  <a:srgbClr val="FFFF00"/>
                </a:solidFill>
              </a:rPr>
              <a:t>and continuously improve: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892" name="Rectangle 20"/>
          <p:cNvSpPr>
            <a:spLocks noChangeArrowheads="1"/>
          </p:cNvSpPr>
          <p:nvPr/>
        </p:nvSpPr>
        <p:spPr bwMode="auto">
          <a:xfrm>
            <a:off x="3124200" y="2378075"/>
            <a:ext cx="13049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>
                <a:solidFill>
                  <a:srgbClr val="FFFF00"/>
                </a:solidFill>
              </a:rPr>
              <a:t>Implement performance    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893" name="Rectangle 21"/>
          <p:cNvSpPr>
            <a:spLocks noChangeArrowheads="1"/>
          </p:cNvSpPr>
          <p:nvPr/>
        </p:nvSpPr>
        <p:spPr bwMode="auto">
          <a:xfrm>
            <a:off x="3124200" y="2500313"/>
            <a:ext cx="8699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>
                <a:solidFill>
                  <a:srgbClr val="FFFF00"/>
                </a:solidFill>
              </a:rPr>
              <a:t>   measurements 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894" name="Rectangle 22"/>
          <p:cNvSpPr>
            <a:spLocks noChangeArrowheads="1"/>
          </p:cNvSpPr>
          <p:nvPr/>
        </p:nvSpPr>
        <p:spPr bwMode="auto">
          <a:xfrm>
            <a:off x="3124200" y="2619375"/>
            <a:ext cx="9826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>
                <a:solidFill>
                  <a:srgbClr val="FFFF00"/>
                </a:solidFill>
              </a:rPr>
              <a:t>Track  performance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895" name="Rectangle 23"/>
          <p:cNvSpPr>
            <a:spLocks noChangeArrowheads="1"/>
          </p:cNvSpPr>
          <p:nvPr/>
        </p:nvSpPr>
        <p:spPr bwMode="auto">
          <a:xfrm>
            <a:off x="3124200" y="2741613"/>
            <a:ext cx="819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>
                <a:solidFill>
                  <a:srgbClr val="FFFF00"/>
                </a:solidFill>
              </a:rPr>
              <a:t>Evaluate results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896" name="Rectangle 24"/>
          <p:cNvSpPr>
            <a:spLocks noChangeArrowheads="1"/>
          </p:cNvSpPr>
          <p:nvPr/>
        </p:nvSpPr>
        <p:spPr bwMode="auto">
          <a:xfrm>
            <a:off x="3124200" y="2863850"/>
            <a:ext cx="11763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>
                <a:solidFill>
                  <a:srgbClr val="FFFF00"/>
                </a:solidFill>
              </a:rPr>
              <a:t>Enhance measures and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897" name="Rectangle 25"/>
          <p:cNvSpPr>
            <a:spLocks noChangeArrowheads="1"/>
          </p:cNvSpPr>
          <p:nvPr/>
        </p:nvSpPr>
        <p:spPr bwMode="auto">
          <a:xfrm>
            <a:off x="3124200" y="2982913"/>
            <a:ext cx="5159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>
                <a:solidFill>
                  <a:srgbClr val="FFFF00"/>
                </a:solidFill>
              </a:rPr>
              <a:t>   solution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898" name="Freeform 26"/>
          <p:cNvSpPr>
            <a:spLocks/>
          </p:cNvSpPr>
          <p:nvPr/>
        </p:nvSpPr>
        <p:spPr bwMode="auto">
          <a:xfrm>
            <a:off x="3048000" y="2436813"/>
            <a:ext cx="84138" cy="88900"/>
          </a:xfrm>
          <a:custGeom>
            <a:avLst/>
            <a:gdLst/>
            <a:ahLst/>
            <a:cxnLst>
              <a:cxn ang="0">
                <a:pos x="2" y="49"/>
              </a:cxn>
              <a:cxn ang="0">
                <a:pos x="0" y="44"/>
              </a:cxn>
              <a:cxn ang="0">
                <a:pos x="0" y="40"/>
              </a:cxn>
              <a:cxn ang="0">
                <a:pos x="0" y="37"/>
              </a:cxn>
              <a:cxn ang="0">
                <a:pos x="0" y="35"/>
              </a:cxn>
              <a:cxn ang="0">
                <a:pos x="2" y="35"/>
              </a:cxn>
              <a:cxn ang="0">
                <a:pos x="4" y="33"/>
              </a:cxn>
              <a:cxn ang="0">
                <a:pos x="7" y="33"/>
              </a:cxn>
              <a:cxn ang="0">
                <a:pos x="7" y="33"/>
              </a:cxn>
              <a:cxn ang="0">
                <a:pos x="7" y="33"/>
              </a:cxn>
              <a:cxn ang="0">
                <a:pos x="9" y="35"/>
              </a:cxn>
              <a:cxn ang="0">
                <a:pos x="9" y="35"/>
              </a:cxn>
              <a:cxn ang="0">
                <a:pos x="9" y="35"/>
              </a:cxn>
              <a:cxn ang="0">
                <a:pos x="9" y="37"/>
              </a:cxn>
              <a:cxn ang="0">
                <a:pos x="11" y="40"/>
              </a:cxn>
              <a:cxn ang="0">
                <a:pos x="11" y="40"/>
              </a:cxn>
              <a:cxn ang="0">
                <a:pos x="11" y="40"/>
              </a:cxn>
              <a:cxn ang="0">
                <a:pos x="11" y="42"/>
              </a:cxn>
              <a:cxn ang="0">
                <a:pos x="11" y="42"/>
              </a:cxn>
              <a:cxn ang="0">
                <a:pos x="14" y="42"/>
              </a:cxn>
              <a:cxn ang="0">
                <a:pos x="14" y="42"/>
              </a:cxn>
              <a:cxn ang="0">
                <a:pos x="18" y="35"/>
              </a:cxn>
              <a:cxn ang="0">
                <a:pos x="25" y="23"/>
              </a:cxn>
              <a:cxn ang="0">
                <a:pos x="30" y="16"/>
              </a:cxn>
              <a:cxn ang="0">
                <a:pos x="32" y="12"/>
              </a:cxn>
              <a:cxn ang="0">
                <a:pos x="34" y="10"/>
              </a:cxn>
              <a:cxn ang="0">
                <a:pos x="37" y="7"/>
              </a:cxn>
              <a:cxn ang="0">
                <a:pos x="37" y="7"/>
              </a:cxn>
              <a:cxn ang="0">
                <a:pos x="37" y="7"/>
              </a:cxn>
              <a:cxn ang="0">
                <a:pos x="39" y="5"/>
              </a:cxn>
              <a:cxn ang="0">
                <a:pos x="39" y="5"/>
              </a:cxn>
              <a:cxn ang="0">
                <a:pos x="41" y="5"/>
              </a:cxn>
              <a:cxn ang="0">
                <a:pos x="41" y="3"/>
              </a:cxn>
              <a:cxn ang="0">
                <a:pos x="44" y="3"/>
              </a:cxn>
              <a:cxn ang="0">
                <a:pos x="44" y="3"/>
              </a:cxn>
              <a:cxn ang="0">
                <a:pos x="46" y="3"/>
              </a:cxn>
              <a:cxn ang="0">
                <a:pos x="48" y="3"/>
              </a:cxn>
              <a:cxn ang="0">
                <a:pos x="53" y="3"/>
              </a:cxn>
              <a:cxn ang="0">
                <a:pos x="48" y="7"/>
              </a:cxn>
              <a:cxn ang="0">
                <a:pos x="44" y="12"/>
              </a:cxn>
              <a:cxn ang="0">
                <a:pos x="41" y="16"/>
              </a:cxn>
              <a:cxn ang="0">
                <a:pos x="37" y="21"/>
              </a:cxn>
              <a:cxn ang="0">
                <a:pos x="34" y="26"/>
              </a:cxn>
              <a:cxn ang="0">
                <a:pos x="30" y="30"/>
              </a:cxn>
              <a:cxn ang="0">
                <a:pos x="27" y="35"/>
              </a:cxn>
              <a:cxn ang="0">
                <a:pos x="25" y="40"/>
              </a:cxn>
              <a:cxn ang="0">
                <a:pos x="20" y="44"/>
              </a:cxn>
              <a:cxn ang="0">
                <a:pos x="18" y="49"/>
              </a:cxn>
              <a:cxn ang="0">
                <a:pos x="16" y="54"/>
              </a:cxn>
              <a:cxn ang="0">
                <a:pos x="14" y="56"/>
              </a:cxn>
              <a:cxn ang="0">
                <a:pos x="14" y="56"/>
              </a:cxn>
              <a:cxn ang="0">
                <a:pos x="11" y="56"/>
              </a:cxn>
              <a:cxn ang="0">
                <a:pos x="11" y="56"/>
              </a:cxn>
              <a:cxn ang="0">
                <a:pos x="9" y="56"/>
              </a:cxn>
              <a:cxn ang="0">
                <a:pos x="9" y="56"/>
              </a:cxn>
              <a:cxn ang="0">
                <a:pos x="9" y="56"/>
              </a:cxn>
              <a:cxn ang="0">
                <a:pos x="7" y="56"/>
              </a:cxn>
              <a:cxn ang="0">
                <a:pos x="4" y="56"/>
              </a:cxn>
              <a:cxn ang="0">
                <a:pos x="4" y="56"/>
              </a:cxn>
            </a:cxnLst>
            <a:rect l="0" t="0" r="r" b="b"/>
            <a:pathLst>
              <a:path w="53" h="56">
                <a:moveTo>
                  <a:pt x="4" y="54"/>
                </a:moveTo>
                <a:lnTo>
                  <a:pt x="2" y="51"/>
                </a:lnTo>
                <a:lnTo>
                  <a:pt x="2" y="49"/>
                </a:lnTo>
                <a:lnTo>
                  <a:pt x="2" y="47"/>
                </a:lnTo>
                <a:lnTo>
                  <a:pt x="0" y="44"/>
                </a:lnTo>
                <a:lnTo>
                  <a:pt x="0" y="44"/>
                </a:lnTo>
                <a:lnTo>
                  <a:pt x="0" y="42"/>
                </a:lnTo>
                <a:lnTo>
                  <a:pt x="0" y="40"/>
                </a:lnTo>
                <a:lnTo>
                  <a:pt x="0" y="40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5"/>
                </a:lnTo>
                <a:lnTo>
                  <a:pt x="2" y="35"/>
                </a:lnTo>
                <a:lnTo>
                  <a:pt x="2" y="35"/>
                </a:lnTo>
                <a:lnTo>
                  <a:pt x="2" y="35"/>
                </a:lnTo>
                <a:lnTo>
                  <a:pt x="2" y="35"/>
                </a:lnTo>
                <a:lnTo>
                  <a:pt x="4" y="35"/>
                </a:lnTo>
                <a:lnTo>
                  <a:pt x="4" y="33"/>
                </a:lnTo>
                <a:lnTo>
                  <a:pt x="4" y="33"/>
                </a:lnTo>
                <a:lnTo>
                  <a:pt x="7" y="33"/>
                </a:lnTo>
                <a:lnTo>
                  <a:pt x="7" y="33"/>
                </a:lnTo>
                <a:lnTo>
                  <a:pt x="7" y="33"/>
                </a:lnTo>
                <a:lnTo>
                  <a:pt x="7" y="33"/>
                </a:lnTo>
                <a:lnTo>
                  <a:pt x="7" y="33"/>
                </a:lnTo>
                <a:lnTo>
                  <a:pt x="7" y="33"/>
                </a:lnTo>
                <a:lnTo>
                  <a:pt x="7" y="33"/>
                </a:lnTo>
                <a:lnTo>
                  <a:pt x="7" y="33"/>
                </a:lnTo>
                <a:lnTo>
                  <a:pt x="9" y="33"/>
                </a:lnTo>
                <a:lnTo>
                  <a:pt x="9" y="33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11" y="40"/>
                </a:lnTo>
                <a:lnTo>
                  <a:pt x="11" y="40"/>
                </a:lnTo>
                <a:lnTo>
                  <a:pt x="11" y="40"/>
                </a:lnTo>
                <a:lnTo>
                  <a:pt x="11" y="40"/>
                </a:lnTo>
                <a:lnTo>
                  <a:pt x="11" y="40"/>
                </a:lnTo>
                <a:lnTo>
                  <a:pt x="11" y="40"/>
                </a:lnTo>
                <a:lnTo>
                  <a:pt x="11" y="40"/>
                </a:lnTo>
                <a:lnTo>
                  <a:pt x="11" y="42"/>
                </a:lnTo>
                <a:lnTo>
                  <a:pt x="11" y="42"/>
                </a:lnTo>
                <a:lnTo>
                  <a:pt x="11" y="42"/>
                </a:lnTo>
                <a:lnTo>
                  <a:pt x="11" y="42"/>
                </a:lnTo>
                <a:lnTo>
                  <a:pt x="11" y="42"/>
                </a:lnTo>
                <a:lnTo>
                  <a:pt x="11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0"/>
                </a:lnTo>
                <a:lnTo>
                  <a:pt x="14" y="40"/>
                </a:lnTo>
                <a:lnTo>
                  <a:pt x="18" y="35"/>
                </a:lnTo>
                <a:lnTo>
                  <a:pt x="20" y="30"/>
                </a:lnTo>
                <a:lnTo>
                  <a:pt x="23" y="28"/>
                </a:lnTo>
                <a:lnTo>
                  <a:pt x="25" y="23"/>
                </a:lnTo>
                <a:lnTo>
                  <a:pt x="27" y="21"/>
                </a:lnTo>
                <a:lnTo>
                  <a:pt x="27" y="19"/>
                </a:lnTo>
                <a:lnTo>
                  <a:pt x="30" y="16"/>
                </a:lnTo>
                <a:lnTo>
                  <a:pt x="32" y="14"/>
                </a:lnTo>
                <a:lnTo>
                  <a:pt x="32" y="14"/>
                </a:lnTo>
                <a:lnTo>
                  <a:pt x="32" y="12"/>
                </a:lnTo>
                <a:lnTo>
                  <a:pt x="34" y="12"/>
                </a:lnTo>
                <a:lnTo>
                  <a:pt x="34" y="10"/>
                </a:lnTo>
                <a:lnTo>
                  <a:pt x="34" y="10"/>
                </a:lnTo>
                <a:lnTo>
                  <a:pt x="37" y="10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9" y="7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41" y="5"/>
                </a:lnTo>
                <a:lnTo>
                  <a:pt x="41" y="5"/>
                </a:lnTo>
                <a:lnTo>
                  <a:pt x="41" y="5"/>
                </a:lnTo>
                <a:lnTo>
                  <a:pt x="41" y="3"/>
                </a:lnTo>
                <a:lnTo>
                  <a:pt x="41" y="3"/>
                </a:lnTo>
                <a:lnTo>
                  <a:pt x="41" y="3"/>
                </a:lnTo>
                <a:lnTo>
                  <a:pt x="44" y="3"/>
                </a:lnTo>
                <a:lnTo>
                  <a:pt x="44" y="3"/>
                </a:lnTo>
                <a:lnTo>
                  <a:pt x="44" y="3"/>
                </a:lnTo>
                <a:lnTo>
                  <a:pt x="44" y="3"/>
                </a:lnTo>
                <a:lnTo>
                  <a:pt x="46" y="3"/>
                </a:lnTo>
                <a:lnTo>
                  <a:pt x="46" y="3"/>
                </a:lnTo>
                <a:lnTo>
                  <a:pt x="46" y="3"/>
                </a:lnTo>
                <a:lnTo>
                  <a:pt x="48" y="3"/>
                </a:lnTo>
                <a:lnTo>
                  <a:pt x="48" y="3"/>
                </a:lnTo>
                <a:lnTo>
                  <a:pt x="48" y="3"/>
                </a:lnTo>
                <a:lnTo>
                  <a:pt x="51" y="3"/>
                </a:lnTo>
                <a:lnTo>
                  <a:pt x="51" y="0"/>
                </a:lnTo>
                <a:lnTo>
                  <a:pt x="53" y="3"/>
                </a:lnTo>
                <a:lnTo>
                  <a:pt x="51" y="5"/>
                </a:lnTo>
                <a:lnTo>
                  <a:pt x="48" y="5"/>
                </a:lnTo>
                <a:lnTo>
                  <a:pt x="48" y="7"/>
                </a:lnTo>
                <a:lnTo>
                  <a:pt x="46" y="10"/>
                </a:lnTo>
                <a:lnTo>
                  <a:pt x="46" y="10"/>
                </a:lnTo>
                <a:lnTo>
                  <a:pt x="44" y="12"/>
                </a:lnTo>
                <a:lnTo>
                  <a:pt x="44" y="14"/>
                </a:lnTo>
                <a:lnTo>
                  <a:pt x="41" y="14"/>
                </a:lnTo>
                <a:lnTo>
                  <a:pt x="41" y="16"/>
                </a:lnTo>
                <a:lnTo>
                  <a:pt x="39" y="16"/>
                </a:lnTo>
                <a:lnTo>
                  <a:pt x="39" y="19"/>
                </a:lnTo>
                <a:lnTo>
                  <a:pt x="37" y="21"/>
                </a:lnTo>
                <a:lnTo>
                  <a:pt x="37" y="21"/>
                </a:lnTo>
                <a:lnTo>
                  <a:pt x="34" y="23"/>
                </a:lnTo>
                <a:lnTo>
                  <a:pt x="34" y="26"/>
                </a:lnTo>
                <a:lnTo>
                  <a:pt x="32" y="26"/>
                </a:lnTo>
                <a:lnTo>
                  <a:pt x="32" y="28"/>
                </a:lnTo>
                <a:lnTo>
                  <a:pt x="30" y="30"/>
                </a:lnTo>
                <a:lnTo>
                  <a:pt x="30" y="30"/>
                </a:lnTo>
                <a:lnTo>
                  <a:pt x="27" y="33"/>
                </a:lnTo>
                <a:lnTo>
                  <a:pt x="27" y="35"/>
                </a:lnTo>
                <a:lnTo>
                  <a:pt x="27" y="35"/>
                </a:lnTo>
                <a:lnTo>
                  <a:pt x="25" y="37"/>
                </a:lnTo>
                <a:lnTo>
                  <a:pt x="25" y="40"/>
                </a:lnTo>
                <a:lnTo>
                  <a:pt x="23" y="40"/>
                </a:lnTo>
                <a:lnTo>
                  <a:pt x="23" y="42"/>
                </a:lnTo>
                <a:lnTo>
                  <a:pt x="20" y="44"/>
                </a:lnTo>
                <a:lnTo>
                  <a:pt x="20" y="47"/>
                </a:lnTo>
                <a:lnTo>
                  <a:pt x="18" y="49"/>
                </a:lnTo>
                <a:lnTo>
                  <a:pt x="18" y="49"/>
                </a:lnTo>
                <a:lnTo>
                  <a:pt x="16" y="51"/>
                </a:lnTo>
                <a:lnTo>
                  <a:pt x="16" y="54"/>
                </a:lnTo>
                <a:lnTo>
                  <a:pt x="16" y="54"/>
                </a:lnTo>
                <a:lnTo>
                  <a:pt x="14" y="54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1" y="56"/>
                </a:lnTo>
                <a:lnTo>
                  <a:pt x="11" y="56"/>
                </a:lnTo>
                <a:lnTo>
                  <a:pt x="11" y="56"/>
                </a:lnTo>
                <a:lnTo>
                  <a:pt x="11" y="56"/>
                </a:lnTo>
                <a:lnTo>
                  <a:pt x="11" y="56"/>
                </a:lnTo>
                <a:lnTo>
                  <a:pt x="11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7" y="56"/>
                </a:lnTo>
                <a:lnTo>
                  <a:pt x="7" y="56"/>
                </a:lnTo>
                <a:lnTo>
                  <a:pt x="7" y="56"/>
                </a:lnTo>
                <a:lnTo>
                  <a:pt x="7" y="56"/>
                </a:lnTo>
                <a:lnTo>
                  <a:pt x="7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4"/>
                </a:lnTo>
                <a:lnTo>
                  <a:pt x="4" y="54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9" name="Freeform 27"/>
          <p:cNvSpPr>
            <a:spLocks/>
          </p:cNvSpPr>
          <p:nvPr/>
        </p:nvSpPr>
        <p:spPr bwMode="auto">
          <a:xfrm>
            <a:off x="3017838" y="2668588"/>
            <a:ext cx="84137" cy="82550"/>
          </a:xfrm>
          <a:custGeom>
            <a:avLst/>
            <a:gdLst/>
            <a:ahLst/>
            <a:cxnLst>
              <a:cxn ang="0">
                <a:pos x="2" y="46"/>
              </a:cxn>
              <a:cxn ang="0">
                <a:pos x="0" y="42"/>
              </a:cxn>
              <a:cxn ang="0">
                <a:pos x="0" y="37"/>
              </a:cxn>
              <a:cxn ang="0">
                <a:pos x="0" y="35"/>
              </a:cxn>
              <a:cxn ang="0">
                <a:pos x="0" y="32"/>
              </a:cxn>
              <a:cxn ang="0">
                <a:pos x="2" y="32"/>
              </a:cxn>
              <a:cxn ang="0">
                <a:pos x="4" y="30"/>
              </a:cxn>
              <a:cxn ang="0">
                <a:pos x="7" y="30"/>
              </a:cxn>
              <a:cxn ang="0">
                <a:pos x="7" y="30"/>
              </a:cxn>
              <a:cxn ang="0">
                <a:pos x="7" y="30"/>
              </a:cxn>
              <a:cxn ang="0">
                <a:pos x="9" y="32"/>
              </a:cxn>
              <a:cxn ang="0">
                <a:pos x="9" y="32"/>
              </a:cxn>
              <a:cxn ang="0">
                <a:pos x="9" y="32"/>
              </a:cxn>
              <a:cxn ang="0">
                <a:pos x="9" y="35"/>
              </a:cxn>
              <a:cxn ang="0">
                <a:pos x="11" y="37"/>
              </a:cxn>
              <a:cxn ang="0">
                <a:pos x="11" y="37"/>
              </a:cxn>
              <a:cxn ang="0">
                <a:pos x="11" y="39"/>
              </a:cxn>
              <a:cxn ang="0">
                <a:pos x="11" y="39"/>
              </a:cxn>
              <a:cxn ang="0">
                <a:pos x="11" y="39"/>
              </a:cxn>
              <a:cxn ang="0">
                <a:pos x="14" y="39"/>
              </a:cxn>
              <a:cxn ang="0">
                <a:pos x="14" y="39"/>
              </a:cxn>
              <a:cxn ang="0">
                <a:pos x="18" y="32"/>
              </a:cxn>
              <a:cxn ang="0">
                <a:pos x="25" y="21"/>
              </a:cxn>
              <a:cxn ang="0">
                <a:pos x="30" y="14"/>
              </a:cxn>
              <a:cxn ang="0">
                <a:pos x="32" y="9"/>
              </a:cxn>
              <a:cxn ang="0">
                <a:pos x="34" y="7"/>
              </a:cxn>
              <a:cxn ang="0">
                <a:pos x="37" y="5"/>
              </a:cxn>
              <a:cxn ang="0">
                <a:pos x="37" y="5"/>
              </a:cxn>
              <a:cxn ang="0">
                <a:pos x="37" y="5"/>
              </a:cxn>
              <a:cxn ang="0">
                <a:pos x="39" y="2"/>
              </a:cxn>
              <a:cxn ang="0">
                <a:pos x="39" y="2"/>
              </a:cxn>
              <a:cxn ang="0">
                <a:pos x="41" y="2"/>
              </a:cxn>
              <a:cxn ang="0">
                <a:pos x="41" y="2"/>
              </a:cxn>
              <a:cxn ang="0">
                <a:pos x="44" y="0"/>
              </a:cxn>
              <a:cxn ang="0">
                <a:pos x="44" y="0"/>
              </a:cxn>
              <a:cxn ang="0">
                <a:pos x="46" y="0"/>
              </a:cxn>
              <a:cxn ang="0">
                <a:pos x="48" y="0"/>
              </a:cxn>
              <a:cxn ang="0">
                <a:pos x="53" y="0"/>
              </a:cxn>
              <a:cxn ang="0">
                <a:pos x="48" y="5"/>
              </a:cxn>
              <a:cxn ang="0">
                <a:pos x="44" y="9"/>
              </a:cxn>
              <a:cxn ang="0">
                <a:pos x="41" y="14"/>
              </a:cxn>
              <a:cxn ang="0">
                <a:pos x="37" y="18"/>
              </a:cxn>
              <a:cxn ang="0">
                <a:pos x="34" y="23"/>
              </a:cxn>
              <a:cxn ang="0">
                <a:pos x="30" y="28"/>
              </a:cxn>
              <a:cxn ang="0">
                <a:pos x="27" y="32"/>
              </a:cxn>
              <a:cxn ang="0">
                <a:pos x="25" y="37"/>
              </a:cxn>
              <a:cxn ang="0">
                <a:pos x="20" y="42"/>
              </a:cxn>
              <a:cxn ang="0">
                <a:pos x="18" y="46"/>
              </a:cxn>
              <a:cxn ang="0">
                <a:pos x="16" y="51"/>
              </a:cxn>
              <a:cxn ang="0">
                <a:pos x="14" y="53"/>
              </a:cxn>
              <a:cxn ang="0">
                <a:pos x="14" y="53"/>
              </a:cxn>
              <a:cxn ang="0">
                <a:pos x="11" y="53"/>
              </a:cxn>
              <a:cxn ang="0">
                <a:pos x="11" y="53"/>
              </a:cxn>
              <a:cxn ang="0">
                <a:pos x="9" y="53"/>
              </a:cxn>
              <a:cxn ang="0">
                <a:pos x="9" y="53"/>
              </a:cxn>
              <a:cxn ang="0">
                <a:pos x="9" y="53"/>
              </a:cxn>
              <a:cxn ang="0">
                <a:pos x="7" y="53"/>
              </a:cxn>
              <a:cxn ang="0">
                <a:pos x="4" y="53"/>
              </a:cxn>
              <a:cxn ang="0">
                <a:pos x="4" y="53"/>
              </a:cxn>
            </a:cxnLst>
            <a:rect l="0" t="0" r="r" b="b"/>
            <a:pathLst>
              <a:path w="53" h="53">
                <a:moveTo>
                  <a:pt x="4" y="51"/>
                </a:moveTo>
                <a:lnTo>
                  <a:pt x="2" y="49"/>
                </a:lnTo>
                <a:lnTo>
                  <a:pt x="2" y="46"/>
                </a:lnTo>
                <a:lnTo>
                  <a:pt x="2" y="44"/>
                </a:lnTo>
                <a:lnTo>
                  <a:pt x="0" y="42"/>
                </a:lnTo>
                <a:lnTo>
                  <a:pt x="0" y="42"/>
                </a:lnTo>
                <a:lnTo>
                  <a:pt x="0" y="39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5"/>
                </a:lnTo>
                <a:lnTo>
                  <a:pt x="0" y="35"/>
                </a:lnTo>
                <a:lnTo>
                  <a:pt x="0" y="35"/>
                </a:lnTo>
                <a:lnTo>
                  <a:pt x="0" y="35"/>
                </a:lnTo>
                <a:lnTo>
                  <a:pt x="0" y="32"/>
                </a:lnTo>
                <a:lnTo>
                  <a:pt x="2" y="32"/>
                </a:lnTo>
                <a:lnTo>
                  <a:pt x="2" y="32"/>
                </a:lnTo>
                <a:lnTo>
                  <a:pt x="2" y="32"/>
                </a:lnTo>
                <a:lnTo>
                  <a:pt x="2" y="32"/>
                </a:lnTo>
                <a:lnTo>
                  <a:pt x="4" y="32"/>
                </a:lnTo>
                <a:lnTo>
                  <a:pt x="4" y="30"/>
                </a:lnTo>
                <a:lnTo>
                  <a:pt x="4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9" y="30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7"/>
                </a:lnTo>
                <a:lnTo>
                  <a:pt x="14" y="37"/>
                </a:lnTo>
                <a:lnTo>
                  <a:pt x="18" y="32"/>
                </a:lnTo>
                <a:lnTo>
                  <a:pt x="20" y="28"/>
                </a:lnTo>
                <a:lnTo>
                  <a:pt x="23" y="25"/>
                </a:lnTo>
                <a:lnTo>
                  <a:pt x="25" y="21"/>
                </a:lnTo>
                <a:lnTo>
                  <a:pt x="27" y="18"/>
                </a:lnTo>
                <a:lnTo>
                  <a:pt x="27" y="16"/>
                </a:lnTo>
                <a:lnTo>
                  <a:pt x="30" y="14"/>
                </a:lnTo>
                <a:lnTo>
                  <a:pt x="32" y="11"/>
                </a:lnTo>
                <a:lnTo>
                  <a:pt x="32" y="11"/>
                </a:lnTo>
                <a:lnTo>
                  <a:pt x="32" y="9"/>
                </a:lnTo>
                <a:lnTo>
                  <a:pt x="34" y="9"/>
                </a:lnTo>
                <a:lnTo>
                  <a:pt x="34" y="7"/>
                </a:lnTo>
                <a:lnTo>
                  <a:pt x="34" y="7"/>
                </a:lnTo>
                <a:lnTo>
                  <a:pt x="37" y="7"/>
                </a:lnTo>
                <a:lnTo>
                  <a:pt x="37" y="5"/>
                </a:lnTo>
                <a:lnTo>
                  <a:pt x="37" y="5"/>
                </a:lnTo>
                <a:lnTo>
                  <a:pt x="37" y="5"/>
                </a:lnTo>
                <a:lnTo>
                  <a:pt x="37" y="5"/>
                </a:lnTo>
                <a:lnTo>
                  <a:pt x="37" y="5"/>
                </a:lnTo>
                <a:lnTo>
                  <a:pt x="37" y="5"/>
                </a:lnTo>
                <a:lnTo>
                  <a:pt x="37" y="5"/>
                </a:lnTo>
                <a:lnTo>
                  <a:pt x="37" y="5"/>
                </a:lnTo>
                <a:lnTo>
                  <a:pt x="39" y="5"/>
                </a:lnTo>
                <a:lnTo>
                  <a:pt x="39" y="5"/>
                </a:lnTo>
                <a:lnTo>
                  <a:pt x="39" y="2"/>
                </a:lnTo>
                <a:lnTo>
                  <a:pt x="39" y="2"/>
                </a:lnTo>
                <a:lnTo>
                  <a:pt x="39" y="2"/>
                </a:lnTo>
                <a:lnTo>
                  <a:pt x="39" y="2"/>
                </a:lnTo>
                <a:lnTo>
                  <a:pt x="39" y="2"/>
                </a:lnTo>
                <a:lnTo>
                  <a:pt x="39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1" y="0"/>
                </a:lnTo>
                <a:lnTo>
                  <a:pt x="41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51" y="0"/>
                </a:lnTo>
                <a:lnTo>
                  <a:pt x="51" y="0"/>
                </a:lnTo>
                <a:lnTo>
                  <a:pt x="53" y="0"/>
                </a:lnTo>
                <a:lnTo>
                  <a:pt x="51" y="2"/>
                </a:lnTo>
                <a:lnTo>
                  <a:pt x="48" y="5"/>
                </a:lnTo>
                <a:lnTo>
                  <a:pt x="48" y="5"/>
                </a:lnTo>
                <a:lnTo>
                  <a:pt x="46" y="7"/>
                </a:lnTo>
                <a:lnTo>
                  <a:pt x="46" y="9"/>
                </a:lnTo>
                <a:lnTo>
                  <a:pt x="44" y="9"/>
                </a:lnTo>
                <a:lnTo>
                  <a:pt x="44" y="11"/>
                </a:lnTo>
                <a:lnTo>
                  <a:pt x="41" y="11"/>
                </a:lnTo>
                <a:lnTo>
                  <a:pt x="41" y="14"/>
                </a:lnTo>
                <a:lnTo>
                  <a:pt x="39" y="16"/>
                </a:lnTo>
                <a:lnTo>
                  <a:pt x="39" y="16"/>
                </a:lnTo>
                <a:lnTo>
                  <a:pt x="37" y="18"/>
                </a:lnTo>
                <a:lnTo>
                  <a:pt x="37" y="18"/>
                </a:lnTo>
                <a:lnTo>
                  <a:pt x="34" y="21"/>
                </a:lnTo>
                <a:lnTo>
                  <a:pt x="34" y="23"/>
                </a:lnTo>
                <a:lnTo>
                  <a:pt x="32" y="23"/>
                </a:lnTo>
                <a:lnTo>
                  <a:pt x="32" y="25"/>
                </a:lnTo>
                <a:lnTo>
                  <a:pt x="30" y="28"/>
                </a:lnTo>
                <a:lnTo>
                  <a:pt x="30" y="28"/>
                </a:lnTo>
                <a:lnTo>
                  <a:pt x="27" y="30"/>
                </a:lnTo>
                <a:lnTo>
                  <a:pt x="27" y="32"/>
                </a:lnTo>
                <a:lnTo>
                  <a:pt x="27" y="32"/>
                </a:lnTo>
                <a:lnTo>
                  <a:pt x="25" y="35"/>
                </a:lnTo>
                <a:lnTo>
                  <a:pt x="25" y="37"/>
                </a:lnTo>
                <a:lnTo>
                  <a:pt x="23" y="37"/>
                </a:lnTo>
                <a:lnTo>
                  <a:pt x="23" y="39"/>
                </a:lnTo>
                <a:lnTo>
                  <a:pt x="20" y="42"/>
                </a:lnTo>
                <a:lnTo>
                  <a:pt x="20" y="44"/>
                </a:lnTo>
                <a:lnTo>
                  <a:pt x="18" y="46"/>
                </a:lnTo>
                <a:lnTo>
                  <a:pt x="18" y="46"/>
                </a:lnTo>
                <a:lnTo>
                  <a:pt x="16" y="49"/>
                </a:lnTo>
                <a:lnTo>
                  <a:pt x="16" y="51"/>
                </a:lnTo>
                <a:lnTo>
                  <a:pt x="16" y="51"/>
                </a:lnTo>
                <a:lnTo>
                  <a:pt x="14" y="51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1" y="53"/>
                </a:lnTo>
                <a:lnTo>
                  <a:pt x="11" y="53"/>
                </a:lnTo>
                <a:lnTo>
                  <a:pt x="11" y="53"/>
                </a:lnTo>
                <a:lnTo>
                  <a:pt x="11" y="53"/>
                </a:lnTo>
                <a:lnTo>
                  <a:pt x="11" y="53"/>
                </a:lnTo>
                <a:lnTo>
                  <a:pt x="11" y="53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7" y="53"/>
                </a:lnTo>
                <a:lnTo>
                  <a:pt x="7" y="53"/>
                </a:lnTo>
                <a:lnTo>
                  <a:pt x="7" y="53"/>
                </a:lnTo>
                <a:lnTo>
                  <a:pt x="7" y="53"/>
                </a:lnTo>
                <a:lnTo>
                  <a:pt x="7" y="53"/>
                </a:lnTo>
                <a:lnTo>
                  <a:pt x="4" y="53"/>
                </a:lnTo>
                <a:lnTo>
                  <a:pt x="4" y="53"/>
                </a:lnTo>
                <a:lnTo>
                  <a:pt x="4" y="53"/>
                </a:lnTo>
                <a:lnTo>
                  <a:pt x="4" y="53"/>
                </a:lnTo>
                <a:lnTo>
                  <a:pt x="4" y="51"/>
                </a:lnTo>
                <a:lnTo>
                  <a:pt x="4" y="51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0" name="Freeform 28"/>
          <p:cNvSpPr>
            <a:spLocks/>
          </p:cNvSpPr>
          <p:nvPr/>
        </p:nvSpPr>
        <p:spPr bwMode="auto">
          <a:xfrm>
            <a:off x="3017838" y="2876550"/>
            <a:ext cx="84137" cy="85725"/>
          </a:xfrm>
          <a:custGeom>
            <a:avLst/>
            <a:gdLst/>
            <a:ahLst/>
            <a:cxnLst>
              <a:cxn ang="0">
                <a:pos x="2" y="48"/>
              </a:cxn>
              <a:cxn ang="0">
                <a:pos x="0" y="42"/>
              </a:cxn>
              <a:cxn ang="0">
                <a:pos x="0" y="37"/>
              </a:cxn>
              <a:cxn ang="0">
                <a:pos x="0" y="37"/>
              </a:cxn>
              <a:cxn ang="0">
                <a:pos x="0" y="35"/>
              </a:cxn>
              <a:cxn ang="0">
                <a:pos x="2" y="32"/>
              </a:cxn>
              <a:cxn ang="0">
                <a:pos x="4" y="32"/>
              </a:cxn>
              <a:cxn ang="0">
                <a:pos x="7" y="32"/>
              </a:cxn>
              <a:cxn ang="0">
                <a:pos x="7" y="32"/>
              </a:cxn>
              <a:cxn ang="0">
                <a:pos x="7" y="32"/>
              </a:cxn>
              <a:cxn ang="0">
                <a:pos x="9" y="32"/>
              </a:cxn>
              <a:cxn ang="0">
                <a:pos x="9" y="32"/>
              </a:cxn>
              <a:cxn ang="0">
                <a:pos x="9" y="35"/>
              </a:cxn>
              <a:cxn ang="0">
                <a:pos x="9" y="37"/>
              </a:cxn>
              <a:cxn ang="0">
                <a:pos x="11" y="37"/>
              </a:cxn>
              <a:cxn ang="0">
                <a:pos x="11" y="39"/>
              </a:cxn>
              <a:cxn ang="0">
                <a:pos x="11" y="39"/>
              </a:cxn>
              <a:cxn ang="0">
                <a:pos x="11" y="39"/>
              </a:cxn>
              <a:cxn ang="0">
                <a:pos x="11" y="42"/>
              </a:cxn>
              <a:cxn ang="0">
                <a:pos x="14" y="39"/>
              </a:cxn>
              <a:cxn ang="0">
                <a:pos x="14" y="39"/>
              </a:cxn>
              <a:cxn ang="0">
                <a:pos x="18" y="35"/>
              </a:cxn>
              <a:cxn ang="0">
                <a:pos x="25" y="23"/>
              </a:cxn>
              <a:cxn ang="0">
                <a:pos x="30" y="16"/>
              </a:cxn>
              <a:cxn ang="0">
                <a:pos x="32" y="11"/>
              </a:cxn>
              <a:cxn ang="0">
                <a:pos x="34" y="9"/>
              </a:cxn>
              <a:cxn ang="0">
                <a:pos x="37" y="7"/>
              </a:cxn>
              <a:cxn ang="0">
                <a:pos x="37" y="5"/>
              </a:cxn>
              <a:cxn ang="0">
                <a:pos x="37" y="5"/>
              </a:cxn>
              <a:cxn ang="0">
                <a:pos x="39" y="5"/>
              </a:cxn>
              <a:cxn ang="0">
                <a:pos x="39" y="2"/>
              </a:cxn>
              <a:cxn ang="0">
                <a:pos x="41" y="2"/>
              </a:cxn>
              <a:cxn ang="0">
                <a:pos x="41" y="2"/>
              </a:cxn>
              <a:cxn ang="0">
                <a:pos x="44" y="2"/>
              </a:cxn>
              <a:cxn ang="0">
                <a:pos x="44" y="2"/>
              </a:cxn>
              <a:cxn ang="0">
                <a:pos x="46" y="0"/>
              </a:cxn>
              <a:cxn ang="0">
                <a:pos x="48" y="0"/>
              </a:cxn>
              <a:cxn ang="0">
                <a:pos x="53" y="2"/>
              </a:cxn>
              <a:cxn ang="0">
                <a:pos x="48" y="7"/>
              </a:cxn>
              <a:cxn ang="0">
                <a:pos x="44" y="11"/>
              </a:cxn>
              <a:cxn ang="0">
                <a:pos x="41" y="14"/>
              </a:cxn>
              <a:cxn ang="0">
                <a:pos x="37" y="18"/>
              </a:cxn>
              <a:cxn ang="0">
                <a:pos x="34" y="23"/>
              </a:cxn>
              <a:cxn ang="0">
                <a:pos x="30" y="28"/>
              </a:cxn>
              <a:cxn ang="0">
                <a:pos x="27" y="32"/>
              </a:cxn>
              <a:cxn ang="0">
                <a:pos x="25" y="37"/>
              </a:cxn>
              <a:cxn ang="0">
                <a:pos x="20" y="42"/>
              </a:cxn>
              <a:cxn ang="0">
                <a:pos x="18" y="48"/>
              </a:cxn>
              <a:cxn ang="0">
                <a:pos x="16" y="53"/>
              </a:cxn>
              <a:cxn ang="0">
                <a:pos x="14" y="53"/>
              </a:cxn>
              <a:cxn ang="0">
                <a:pos x="14" y="53"/>
              </a:cxn>
              <a:cxn ang="0">
                <a:pos x="11" y="55"/>
              </a:cxn>
              <a:cxn ang="0">
                <a:pos x="11" y="55"/>
              </a:cxn>
              <a:cxn ang="0">
                <a:pos x="9" y="55"/>
              </a:cxn>
              <a:cxn ang="0">
                <a:pos x="9" y="55"/>
              </a:cxn>
              <a:cxn ang="0">
                <a:pos x="9" y="55"/>
              </a:cxn>
              <a:cxn ang="0">
                <a:pos x="7" y="55"/>
              </a:cxn>
              <a:cxn ang="0">
                <a:pos x="4" y="55"/>
              </a:cxn>
              <a:cxn ang="0">
                <a:pos x="4" y="53"/>
              </a:cxn>
            </a:cxnLst>
            <a:rect l="0" t="0" r="r" b="b"/>
            <a:pathLst>
              <a:path w="53" h="55">
                <a:moveTo>
                  <a:pt x="4" y="53"/>
                </a:moveTo>
                <a:lnTo>
                  <a:pt x="2" y="51"/>
                </a:lnTo>
                <a:lnTo>
                  <a:pt x="2" y="48"/>
                </a:lnTo>
                <a:lnTo>
                  <a:pt x="2" y="46"/>
                </a:lnTo>
                <a:lnTo>
                  <a:pt x="0" y="44"/>
                </a:lnTo>
                <a:lnTo>
                  <a:pt x="0" y="42"/>
                </a:lnTo>
                <a:lnTo>
                  <a:pt x="0" y="39"/>
                </a:lnTo>
                <a:lnTo>
                  <a:pt x="0" y="39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5"/>
                </a:lnTo>
                <a:lnTo>
                  <a:pt x="0" y="35"/>
                </a:lnTo>
                <a:lnTo>
                  <a:pt x="0" y="35"/>
                </a:lnTo>
                <a:lnTo>
                  <a:pt x="2" y="35"/>
                </a:lnTo>
                <a:lnTo>
                  <a:pt x="2" y="32"/>
                </a:lnTo>
                <a:lnTo>
                  <a:pt x="2" y="32"/>
                </a:lnTo>
                <a:lnTo>
                  <a:pt x="2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7" y="32"/>
                </a:lnTo>
                <a:lnTo>
                  <a:pt x="7" y="32"/>
                </a:lnTo>
                <a:lnTo>
                  <a:pt x="7" y="32"/>
                </a:lnTo>
                <a:lnTo>
                  <a:pt x="7" y="32"/>
                </a:lnTo>
                <a:lnTo>
                  <a:pt x="7" y="32"/>
                </a:lnTo>
                <a:lnTo>
                  <a:pt x="7" y="32"/>
                </a:lnTo>
                <a:lnTo>
                  <a:pt x="7" y="32"/>
                </a:lnTo>
                <a:lnTo>
                  <a:pt x="7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1" y="42"/>
                </a:lnTo>
                <a:lnTo>
                  <a:pt x="11" y="42"/>
                </a:lnTo>
                <a:lnTo>
                  <a:pt x="14" y="42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8" y="35"/>
                </a:lnTo>
                <a:lnTo>
                  <a:pt x="20" y="30"/>
                </a:lnTo>
                <a:lnTo>
                  <a:pt x="23" y="25"/>
                </a:lnTo>
                <a:lnTo>
                  <a:pt x="25" y="23"/>
                </a:lnTo>
                <a:lnTo>
                  <a:pt x="27" y="21"/>
                </a:lnTo>
                <a:lnTo>
                  <a:pt x="27" y="16"/>
                </a:lnTo>
                <a:lnTo>
                  <a:pt x="30" y="16"/>
                </a:lnTo>
                <a:lnTo>
                  <a:pt x="32" y="14"/>
                </a:lnTo>
                <a:lnTo>
                  <a:pt x="32" y="11"/>
                </a:lnTo>
                <a:lnTo>
                  <a:pt x="32" y="11"/>
                </a:lnTo>
                <a:lnTo>
                  <a:pt x="34" y="9"/>
                </a:lnTo>
                <a:lnTo>
                  <a:pt x="34" y="9"/>
                </a:lnTo>
                <a:lnTo>
                  <a:pt x="34" y="9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7" y="5"/>
                </a:lnTo>
                <a:lnTo>
                  <a:pt x="37" y="5"/>
                </a:lnTo>
                <a:lnTo>
                  <a:pt x="37" y="5"/>
                </a:lnTo>
                <a:lnTo>
                  <a:pt x="37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2"/>
                </a:lnTo>
                <a:lnTo>
                  <a:pt x="39" y="2"/>
                </a:lnTo>
                <a:lnTo>
                  <a:pt x="39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4" y="2"/>
                </a:lnTo>
                <a:lnTo>
                  <a:pt x="44" y="2"/>
                </a:lnTo>
                <a:lnTo>
                  <a:pt x="44" y="2"/>
                </a:lnTo>
                <a:lnTo>
                  <a:pt x="44" y="2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51" y="0"/>
                </a:lnTo>
                <a:lnTo>
                  <a:pt x="51" y="0"/>
                </a:lnTo>
                <a:lnTo>
                  <a:pt x="53" y="2"/>
                </a:lnTo>
                <a:lnTo>
                  <a:pt x="51" y="2"/>
                </a:lnTo>
                <a:lnTo>
                  <a:pt x="48" y="5"/>
                </a:lnTo>
                <a:lnTo>
                  <a:pt x="48" y="7"/>
                </a:lnTo>
                <a:lnTo>
                  <a:pt x="46" y="7"/>
                </a:lnTo>
                <a:lnTo>
                  <a:pt x="46" y="9"/>
                </a:lnTo>
                <a:lnTo>
                  <a:pt x="44" y="11"/>
                </a:lnTo>
                <a:lnTo>
                  <a:pt x="44" y="11"/>
                </a:lnTo>
                <a:lnTo>
                  <a:pt x="41" y="14"/>
                </a:lnTo>
                <a:lnTo>
                  <a:pt x="41" y="14"/>
                </a:lnTo>
                <a:lnTo>
                  <a:pt x="39" y="16"/>
                </a:lnTo>
                <a:lnTo>
                  <a:pt x="39" y="18"/>
                </a:lnTo>
                <a:lnTo>
                  <a:pt x="37" y="18"/>
                </a:lnTo>
                <a:lnTo>
                  <a:pt x="37" y="21"/>
                </a:lnTo>
                <a:lnTo>
                  <a:pt x="34" y="23"/>
                </a:lnTo>
                <a:lnTo>
                  <a:pt x="34" y="23"/>
                </a:lnTo>
                <a:lnTo>
                  <a:pt x="32" y="25"/>
                </a:lnTo>
                <a:lnTo>
                  <a:pt x="32" y="25"/>
                </a:lnTo>
                <a:lnTo>
                  <a:pt x="30" y="28"/>
                </a:lnTo>
                <a:lnTo>
                  <a:pt x="30" y="30"/>
                </a:lnTo>
                <a:lnTo>
                  <a:pt x="27" y="30"/>
                </a:lnTo>
                <a:lnTo>
                  <a:pt x="27" y="32"/>
                </a:lnTo>
                <a:lnTo>
                  <a:pt x="27" y="35"/>
                </a:lnTo>
                <a:lnTo>
                  <a:pt x="25" y="37"/>
                </a:lnTo>
                <a:lnTo>
                  <a:pt x="25" y="37"/>
                </a:lnTo>
                <a:lnTo>
                  <a:pt x="23" y="39"/>
                </a:lnTo>
                <a:lnTo>
                  <a:pt x="23" y="42"/>
                </a:lnTo>
                <a:lnTo>
                  <a:pt x="20" y="42"/>
                </a:lnTo>
                <a:lnTo>
                  <a:pt x="20" y="44"/>
                </a:lnTo>
                <a:lnTo>
                  <a:pt x="18" y="46"/>
                </a:lnTo>
                <a:lnTo>
                  <a:pt x="18" y="48"/>
                </a:lnTo>
                <a:lnTo>
                  <a:pt x="16" y="51"/>
                </a:lnTo>
                <a:lnTo>
                  <a:pt x="16" y="53"/>
                </a:lnTo>
                <a:lnTo>
                  <a:pt x="16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5"/>
                </a:lnTo>
                <a:lnTo>
                  <a:pt x="14" y="55"/>
                </a:lnTo>
                <a:lnTo>
                  <a:pt x="11" y="55"/>
                </a:lnTo>
                <a:lnTo>
                  <a:pt x="11" y="55"/>
                </a:lnTo>
                <a:lnTo>
                  <a:pt x="11" y="55"/>
                </a:lnTo>
                <a:lnTo>
                  <a:pt x="11" y="55"/>
                </a:lnTo>
                <a:lnTo>
                  <a:pt x="11" y="55"/>
                </a:lnTo>
                <a:lnTo>
                  <a:pt x="11" y="55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7" y="55"/>
                </a:lnTo>
                <a:lnTo>
                  <a:pt x="7" y="55"/>
                </a:lnTo>
                <a:lnTo>
                  <a:pt x="7" y="55"/>
                </a:lnTo>
                <a:lnTo>
                  <a:pt x="7" y="55"/>
                </a:lnTo>
                <a:lnTo>
                  <a:pt x="7" y="55"/>
                </a:lnTo>
                <a:lnTo>
                  <a:pt x="4" y="55"/>
                </a:lnTo>
                <a:lnTo>
                  <a:pt x="4" y="53"/>
                </a:lnTo>
                <a:lnTo>
                  <a:pt x="4" y="53"/>
                </a:lnTo>
                <a:lnTo>
                  <a:pt x="4" y="53"/>
                </a:lnTo>
                <a:lnTo>
                  <a:pt x="4" y="53"/>
                </a:lnTo>
                <a:lnTo>
                  <a:pt x="4" y="53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1" name="Freeform 29"/>
          <p:cNvSpPr>
            <a:spLocks/>
          </p:cNvSpPr>
          <p:nvPr/>
        </p:nvSpPr>
        <p:spPr bwMode="auto">
          <a:xfrm>
            <a:off x="3017838" y="2784475"/>
            <a:ext cx="84137" cy="88900"/>
          </a:xfrm>
          <a:custGeom>
            <a:avLst/>
            <a:gdLst/>
            <a:ahLst/>
            <a:cxnLst>
              <a:cxn ang="0">
                <a:pos x="2" y="49"/>
              </a:cxn>
              <a:cxn ang="0">
                <a:pos x="0" y="42"/>
              </a:cxn>
              <a:cxn ang="0">
                <a:pos x="0" y="37"/>
              </a:cxn>
              <a:cxn ang="0">
                <a:pos x="0" y="35"/>
              </a:cxn>
              <a:cxn ang="0">
                <a:pos x="0" y="35"/>
              </a:cxn>
              <a:cxn ang="0">
                <a:pos x="2" y="32"/>
              </a:cxn>
              <a:cxn ang="0">
                <a:pos x="4" y="32"/>
              </a:cxn>
              <a:cxn ang="0">
                <a:pos x="7" y="32"/>
              </a:cxn>
              <a:cxn ang="0">
                <a:pos x="7" y="32"/>
              </a:cxn>
              <a:cxn ang="0">
                <a:pos x="7" y="32"/>
              </a:cxn>
              <a:cxn ang="0">
                <a:pos x="9" y="32"/>
              </a:cxn>
              <a:cxn ang="0">
                <a:pos x="9" y="32"/>
              </a:cxn>
              <a:cxn ang="0">
                <a:pos x="9" y="35"/>
              </a:cxn>
              <a:cxn ang="0">
                <a:pos x="9" y="35"/>
              </a:cxn>
              <a:cxn ang="0">
                <a:pos x="11" y="37"/>
              </a:cxn>
              <a:cxn ang="0">
                <a:pos x="11" y="37"/>
              </a:cxn>
              <a:cxn ang="0">
                <a:pos x="11" y="39"/>
              </a:cxn>
              <a:cxn ang="0">
                <a:pos x="11" y="39"/>
              </a:cxn>
              <a:cxn ang="0">
                <a:pos x="11" y="39"/>
              </a:cxn>
              <a:cxn ang="0">
                <a:pos x="14" y="39"/>
              </a:cxn>
              <a:cxn ang="0">
                <a:pos x="14" y="39"/>
              </a:cxn>
              <a:cxn ang="0">
                <a:pos x="18" y="35"/>
              </a:cxn>
              <a:cxn ang="0">
                <a:pos x="25" y="23"/>
              </a:cxn>
              <a:cxn ang="0">
                <a:pos x="30" y="14"/>
              </a:cxn>
              <a:cxn ang="0">
                <a:pos x="32" y="12"/>
              </a:cxn>
              <a:cxn ang="0">
                <a:pos x="34" y="7"/>
              </a:cxn>
              <a:cxn ang="0">
                <a:pos x="37" y="7"/>
              </a:cxn>
              <a:cxn ang="0">
                <a:pos x="37" y="5"/>
              </a:cxn>
              <a:cxn ang="0">
                <a:pos x="37" y="5"/>
              </a:cxn>
              <a:cxn ang="0">
                <a:pos x="39" y="5"/>
              </a:cxn>
              <a:cxn ang="0">
                <a:pos x="39" y="2"/>
              </a:cxn>
              <a:cxn ang="0">
                <a:pos x="41" y="2"/>
              </a:cxn>
              <a:cxn ang="0">
                <a:pos x="41" y="2"/>
              </a:cxn>
              <a:cxn ang="0">
                <a:pos x="44" y="2"/>
              </a:cxn>
              <a:cxn ang="0">
                <a:pos x="44" y="0"/>
              </a:cxn>
              <a:cxn ang="0">
                <a:pos x="46" y="0"/>
              </a:cxn>
              <a:cxn ang="0">
                <a:pos x="48" y="0"/>
              </a:cxn>
              <a:cxn ang="0">
                <a:pos x="53" y="0"/>
              </a:cxn>
              <a:cxn ang="0">
                <a:pos x="48" y="7"/>
              </a:cxn>
              <a:cxn ang="0">
                <a:pos x="44" y="9"/>
              </a:cxn>
              <a:cxn ang="0">
                <a:pos x="41" y="14"/>
              </a:cxn>
              <a:cxn ang="0">
                <a:pos x="37" y="19"/>
              </a:cxn>
              <a:cxn ang="0">
                <a:pos x="34" y="23"/>
              </a:cxn>
              <a:cxn ang="0">
                <a:pos x="30" y="28"/>
              </a:cxn>
              <a:cxn ang="0">
                <a:pos x="27" y="32"/>
              </a:cxn>
              <a:cxn ang="0">
                <a:pos x="25" y="37"/>
              </a:cxn>
              <a:cxn ang="0">
                <a:pos x="20" y="42"/>
              </a:cxn>
              <a:cxn ang="0">
                <a:pos x="18" y="49"/>
              </a:cxn>
              <a:cxn ang="0">
                <a:pos x="16" y="53"/>
              </a:cxn>
              <a:cxn ang="0">
                <a:pos x="14" y="53"/>
              </a:cxn>
              <a:cxn ang="0">
                <a:pos x="14" y="53"/>
              </a:cxn>
              <a:cxn ang="0">
                <a:pos x="11" y="53"/>
              </a:cxn>
              <a:cxn ang="0">
                <a:pos x="11" y="56"/>
              </a:cxn>
              <a:cxn ang="0">
                <a:pos x="9" y="56"/>
              </a:cxn>
              <a:cxn ang="0">
                <a:pos x="9" y="56"/>
              </a:cxn>
              <a:cxn ang="0">
                <a:pos x="9" y="56"/>
              </a:cxn>
              <a:cxn ang="0">
                <a:pos x="7" y="56"/>
              </a:cxn>
              <a:cxn ang="0">
                <a:pos x="4" y="53"/>
              </a:cxn>
              <a:cxn ang="0">
                <a:pos x="4" y="53"/>
              </a:cxn>
            </a:cxnLst>
            <a:rect l="0" t="0" r="r" b="b"/>
            <a:pathLst>
              <a:path w="53" h="56">
                <a:moveTo>
                  <a:pt x="4" y="53"/>
                </a:moveTo>
                <a:lnTo>
                  <a:pt x="2" y="51"/>
                </a:lnTo>
                <a:lnTo>
                  <a:pt x="2" y="49"/>
                </a:lnTo>
                <a:lnTo>
                  <a:pt x="2" y="46"/>
                </a:lnTo>
                <a:lnTo>
                  <a:pt x="0" y="44"/>
                </a:lnTo>
                <a:lnTo>
                  <a:pt x="0" y="42"/>
                </a:lnTo>
                <a:lnTo>
                  <a:pt x="0" y="39"/>
                </a:lnTo>
                <a:lnTo>
                  <a:pt x="0" y="39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5"/>
                </a:lnTo>
                <a:lnTo>
                  <a:pt x="0" y="35"/>
                </a:lnTo>
                <a:lnTo>
                  <a:pt x="0" y="35"/>
                </a:lnTo>
                <a:lnTo>
                  <a:pt x="0" y="35"/>
                </a:lnTo>
                <a:lnTo>
                  <a:pt x="2" y="35"/>
                </a:lnTo>
                <a:lnTo>
                  <a:pt x="2" y="32"/>
                </a:lnTo>
                <a:lnTo>
                  <a:pt x="2" y="32"/>
                </a:lnTo>
                <a:lnTo>
                  <a:pt x="2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7" y="32"/>
                </a:lnTo>
                <a:lnTo>
                  <a:pt x="7" y="32"/>
                </a:lnTo>
                <a:lnTo>
                  <a:pt x="7" y="32"/>
                </a:lnTo>
                <a:lnTo>
                  <a:pt x="7" y="32"/>
                </a:lnTo>
                <a:lnTo>
                  <a:pt x="7" y="32"/>
                </a:lnTo>
                <a:lnTo>
                  <a:pt x="7" y="32"/>
                </a:lnTo>
                <a:lnTo>
                  <a:pt x="7" y="32"/>
                </a:lnTo>
                <a:lnTo>
                  <a:pt x="7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7"/>
                </a:lnTo>
                <a:lnTo>
                  <a:pt x="9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8" y="35"/>
                </a:lnTo>
                <a:lnTo>
                  <a:pt x="20" y="30"/>
                </a:lnTo>
                <a:lnTo>
                  <a:pt x="23" y="25"/>
                </a:lnTo>
                <a:lnTo>
                  <a:pt x="25" y="23"/>
                </a:lnTo>
                <a:lnTo>
                  <a:pt x="27" y="19"/>
                </a:lnTo>
                <a:lnTo>
                  <a:pt x="27" y="16"/>
                </a:lnTo>
                <a:lnTo>
                  <a:pt x="30" y="14"/>
                </a:lnTo>
                <a:lnTo>
                  <a:pt x="32" y="14"/>
                </a:lnTo>
                <a:lnTo>
                  <a:pt x="32" y="12"/>
                </a:lnTo>
                <a:lnTo>
                  <a:pt x="32" y="12"/>
                </a:lnTo>
                <a:lnTo>
                  <a:pt x="34" y="9"/>
                </a:lnTo>
                <a:lnTo>
                  <a:pt x="34" y="9"/>
                </a:lnTo>
                <a:lnTo>
                  <a:pt x="34" y="7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7" y="5"/>
                </a:lnTo>
                <a:lnTo>
                  <a:pt x="37" y="5"/>
                </a:lnTo>
                <a:lnTo>
                  <a:pt x="37" y="5"/>
                </a:lnTo>
                <a:lnTo>
                  <a:pt x="37" y="5"/>
                </a:lnTo>
                <a:lnTo>
                  <a:pt x="37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2"/>
                </a:lnTo>
                <a:lnTo>
                  <a:pt x="39" y="2"/>
                </a:lnTo>
                <a:lnTo>
                  <a:pt x="39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4" y="2"/>
                </a:lnTo>
                <a:lnTo>
                  <a:pt x="44" y="2"/>
                </a:lnTo>
                <a:lnTo>
                  <a:pt x="44" y="0"/>
                </a:lnTo>
                <a:lnTo>
                  <a:pt x="44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51" y="0"/>
                </a:lnTo>
                <a:lnTo>
                  <a:pt x="51" y="0"/>
                </a:lnTo>
                <a:lnTo>
                  <a:pt x="53" y="0"/>
                </a:lnTo>
                <a:lnTo>
                  <a:pt x="51" y="2"/>
                </a:lnTo>
                <a:lnTo>
                  <a:pt x="48" y="5"/>
                </a:lnTo>
                <a:lnTo>
                  <a:pt x="48" y="7"/>
                </a:lnTo>
                <a:lnTo>
                  <a:pt x="46" y="7"/>
                </a:lnTo>
                <a:lnTo>
                  <a:pt x="46" y="9"/>
                </a:lnTo>
                <a:lnTo>
                  <a:pt x="44" y="9"/>
                </a:lnTo>
                <a:lnTo>
                  <a:pt x="44" y="12"/>
                </a:lnTo>
                <a:lnTo>
                  <a:pt x="41" y="14"/>
                </a:lnTo>
                <a:lnTo>
                  <a:pt x="41" y="14"/>
                </a:lnTo>
                <a:lnTo>
                  <a:pt x="39" y="16"/>
                </a:lnTo>
                <a:lnTo>
                  <a:pt x="39" y="19"/>
                </a:lnTo>
                <a:lnTo>
                  <a:pt x="37" y="19"/>
                </a:lnTo>
                <a:lnTo>
                  <a:pt x="37" y="21"/>
                </a:lnTo>
                <a:lnTo>
                  <a:pt x="34" y="21"/>
                </a:lnTo>
                <a:lnTo>
                  <a:pt x="34" y="23"/>
                </a:lnTo>
                <a:lnTo>
                  <a:pt x="32" y="25"/>
                </a:lnTo>
                <a:lnTo>
                  <a:pt x="32" y="25"/>
                </a:lnTo>
                <a:lnTo>
                  <a:pt x="30" y="28"/>
                </a:lnTo>
                <a:lnTo>
                  <a:pt x="30" y="30"/>
                </a:lnTo>
                <a:lnTo>
                  <a:pt x="27" y="30"/>
                </a:lnTo>
                <a:lnTo>
                  <a:pt x="27" y="32"/>
                </a:lnTo>
                <a:lnTo>
                  <a:pt x="27" y="35"/>
                </a:lnTo>
                <a:lnTo>
                  <a:pt x="25" y="35"/>
                </a:lnTo>
                <a:lnTo>
                  <a:pt x="25" y="37"/>
                </a:lnTo>
                <a:lnTo>
                  <a:pt x="23" y="39"/>
                </a:lnTo>
                <a:lnTo>
                  <a:pt x="23" y="42"/>
                </a:lnTo>
                <a:lnTo>
                  <a:pt x="20" y="42"/>
                </a:lnTo>
                <a:lnTo>
                  <a:pt x="20" y="44"/>
                </a:lnTo>
                <a:lnTo>
                  <a:pt x="18" y="46"/>
                </a:lnTo>
                <a:lnTo>
                  <a:pt x="18" y="49"/>
                </a:lnTo>
                <a:lnTo>
                  <a:pt x="16" y="51"/>
                </a:lnTo>
                <a:lnTo>
                  <a:pt x="16" y="53"/>
                </a:lnTo>
                <a:lnTo>
                  <a:pt x="16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1" y="53"/>
                </a:lnTo>
                <a:lnTo>
                  <a:pt x="11" y="56"/>
                </a:lnTo>
                <a:lnTo>
                  <a:pt x="11" y="56"/>
                </a:lnTo>
                <a:lnTo>
                  <a:pt x="11" y="56"/>
                </a:lnTo>
                <a:lnTo>
                  <a:pt x="11" y="56"/>
                </a:lnTo>
                <a:lnTo>
                  <a:pt x="11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7" y="56"/>
                </a:lnTo>
                <a:lnTo>
                  <a:pt x="7" y="56"/>
                </a:lnTo>
                <a:lnTo>
                  <a:pt x="7" y="56"/>
                </a:lnTo>
                <a:lnTo>
                  <a:pt x="7" y="56"/>
                </a:lnTo>
                <a:lnTo>
                  <a:pt x="7" y="56"/>
                </a:lnTo>
                <a:lnTo>
                  <a:pt x="4" y="53"/>
                </a:lnTo>
                <a:lnTo>
                  <a:pt x="4" y="53"/>
                </a:lnTo>
                <a:lnTo>
                  <a:pt x="4" y="53"/>
                </a:lnTo>
                <a:lnTo>
                  <a:pt x="4" y="53"/>
                </a:lnTo>
                <a:lnTo>
                  <a:pt x="4" y="53"/>
                </a:lnTo>
                <a:lnTo>
                  <a:pt x="4" y="53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2" name="Rectangle 30"/>
          <p:cNvSpPr>
            <a:spLocks noChangeArrowheads="1"/>
          </p:cNvSpPr>
          <p:nvPr/>
        </p:nvSpPr>
        <p:spPr bwMode="auto">
          <a:xfrm>
            <a:off x="3200400" y="1981200"/>
            <a:ext cx="1306513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1000" b="1">
                <a:solidFill>
                  <a:srgbClr val="FFFF00"/>
                </a:solidFill>
              </a:rPr>
              <a:t>MEASURE RESULTS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03" name="Rectangle 31"/>
          <p:cNvSpPr>
            <a:spLocks noChangeArrowheads="1"/>
          </p:cNvSpPr>
          <p:nvPr/>
        </p:nvSpPr>
        <p:spPr bwMode="auto">
          <a:xfrm>
            <a:off x="4818063" y="2414588"/>
            <a:ext cx="17065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>
                <a:solidFill>
                  <a:srgbClr val="FFFF00"/>
                </a:solidFill>
              </a:rPr>
              <a:t>Identify nature/impact of the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04" name="Rectangle 32"/>
          <p:cNvSpPr>
            <a:spLocks noChangeArrowheads="1"/>
          </p:cNvSpPr>
          <p:nvPr/>
        </p:nvSpPr>
        <p:spPr bwMode="auto">
          <a:xfrm>
            <a:off x="4818063" y="2525713"/>
            <a:ext cx="14224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>
                <a:solidFill>
                  <a:srgbClr val="FFFF00"/>
                </a:solidFill>
              </a:rPr>
              <a:t>   opportunity/problem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05" name="Rectangle 33"/>
          <p:cNvSpPr>
            <a:spLocks noChangeArrowheads="1"/>
          </p:cNvSpPr>
          <p:nvPr/>
        </p:nvSpPr>
        <p:spPr bwMode="auto">
          <a:xfrm>
            <a:off x="4818063" y="2632075"/>
            <a:ext cx="20542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>
                <a:solidFill>
                  <a:srgbClr val="FFFF00"/>
                </a:solidFill>
              </a:rPr>
              <a:t>Quantify costs/performance impact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06" name="Rectangle 34"/>
          <p:cNvSpPr>
            <a:spLocks noChangeArrowheads="1"/>
          </p:cNvSpPr>
          <p:nvPr/>
        </p:nvSpPr>
        <p:spPr bwMode="auto">
          <a:xfrm>
            <a:off x="4818063" y="2741613"/>
            <a:ext cx="20558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>
                <a:solidFill>
                  <a:srgbClr val="FFFF00"/>
                </a:solidFill>
              </a:rPr>
              <a:t>Discuss improvement expectations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07" name="Rectangle 35"/>
          <p:cNvSpPr>
            <a:spLocks noChangeArrowheads="1"/>
          </p:cNvSpPr>
          <p:nvPr/>
        </p:nvSpPr>
        <p:spPr bwMode="auto">
          <a:xfrm>
            <a:off x="4818063" y="2854325"/>
            <a:ext cx="2057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>
                <a:solidFill>
                  <a:srgbClr val="FFFF00"/>
                </a:solidFill>
              </a:rPr>
              <a:t>   and initial performance measures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08" name="Rectangle 36"/>
          <p:cNvSpPr>
            <a:spLocks noChangeArrowheads="1"/>
          </p:cNvSpPr>
          <p:nvPr/>
        </p:nvSpPr>
        <p:spPr bwMode="auto">
          <a:xfrm>
            <a:off x="4818063" y="2959100"/>
            <a:ext cx="19558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>
                <a:solidFill>
                  <a:srgbClr val="FFFF00"/>
                </a:solidFill>
              </a:rPr>
              <a:t>Obtain expertise, resources, and 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09" name="Rectangle 37"/>
          <p:cNvSpPr>
            <a:spLocks noChangeArrowheads="1"/>
          </p:cNvSpPr>
          <p:nvPr/>
        </p:nvSpPr>
        <p:spPr bwMode="auto">
          <a:xfrm>
            <a:off x="4818063" y="3068638"/>
            <a:ext cx="10334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>
                <a:solidFill>
                  <a:srgbClr val="FFFF00"/>
                </a:solidFill>
              </a:rPr>
              <a:t>   commitment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10" name="Freeform 38"/>
          <p:cNvSpPr>
            <a:spLocks/>
          </p:cNvSpPr>
          <p:nvPr/>
        </p:nvSpPr>
        <p:spPr bwMode="auto">
          <a:xfrm>
            <a:off x="4724400" y="2436813"/>
            <a:ext cx="84138" cy="88900"/>
          </a:xfrm>
          <a:custGeom>
            <a:avLst/>
            <a:gdLst/>
            <a:ahLst/>
            <a:cxnLst>
              <a:cxn ang="0">
                <a:pos x="2" y="49"/>
              </a:cxn>
              <a:cxn ang="0">
                <a:pos x="0" y="42"/>
              </a:cxn>
              <a:cxn ang="0">
                <a:pos x="0" y="38"/>
              </a:cxn>
              <a:cxn ang="0">
                <a:pos x="0" y="38"/>
              </a:cxn>
              <a:cxn ang="0">
                <a:pos x="2" y="35"/>
              </a:cxn>
              <a:cxn ang="0">
                <a:pos x="2" y="33"/>
              </a:cxn>
              <a:cxn ang="0">
                <a:pos x="5" y="33"/>
              </a:cxn>
              <a:cxn ang="0">
                <a:pos x="7" y="33"/>
              </a:cxn>
              <a:cxn ang="0">
                <a:pos x="9" y="33"/>
              </a:cxn>
              <a:cxn ang="0">
                <a:pos x="9" y="33"/>
              </a:cxn>
              <a:cxn ang="0">
                <a:pos x="9" y="33"/>
              </a:cxn>
              <a:cxn ang="0">
                <a:pos x="9" y="33"/>
              </a:cxn>
              <a:cxn ang="0">
                <a:pos x="9" y="35"/>
              </a:cxn>
              <a:cxn ang="0">
                <a:pos x="12" y="38"/>
              </a:cxn>
              <a:cxn ang="0">
                <a:pos x="12" y="38"/>
              </a:cxn>
              <a:cxn ang="0">
                <a:pos x="12" y="40"/>
              </a:cxn>
              <a:cxn ang="0">
                <a:pos x="12" y="40"/>
              </a:cxn>
              <a:cxn ang="0">
                <a:pos x="12" y="40"/>
              </a:cxn>
              <a:cxn ang="0">
                <a:pos x="14" y="42"/>
              </a:cxn>
              <a:cxn ang="0">
                <a:pos x="14" y="40"/>
              </a:cxn>
              <a:cxn ang="0">
                <a:pos x="14" y="40"/>
              </a:cxn>
              <a:cxn ang="0">
                <a:pos x="19" y="35"/>
              </a:cxn>
              <a:cxn ang="0">
                <a:pos x="26" y="24"/>
              </a:cxn>
              <a:cxn ang="0">
                <a:pos x="30" y="17"/>
              </a:cxn>
              <a:cxn ang="0">
                <a:pos x="35" y="12"/>
              </a:cxn>
              <a:cxn ang="0">
                <a:pos x="37" y="10"/>
              </a:cxn>
              <a:cxn ang="0">
                <a:pos x="37" y="7"/>
              </a:cxn>
              <a:cxn ang="0">
                <a:pos x="39" y="7"/>
              </a:cxn>
              <a:cxn ang="0">
                <a:pos x="39" y="5"/>
              </a:cxn>
              <a:cxn ang="0">
                <a:pos x="39" y="5"/>
              </a:cxn>
              <a:cxn ang="0">
                <a:pos x="39" y="5"/>
              </a:cxn>
              <a:cxn ang="0">
                <a:pos x="42" y="3"/>
              </a:cxn>
              <a:cxn ang="0">
                <a:pos x="42" y="3"/>
              </a:cxn>
              <a:cxn ang="0">
                <a:pos x="44" y="3"/>
              </a:cxn>
              <a:cxn ang="0">
                <a:pos x="46" y="3"/>
              </a:cxn>
              <a:cxn ang="0">
                <a:pos x="49" y="0"/>
              </a:cxn>
              <a:cxn ang="0">
                <a:pos x="51" y="0"/>
              </a:cxn>
              <a:cxn ang="0">
                <a:pos x="53" y="3"/>
              </a:cxn>
              <a:cxn ang="0">
                <a:pos x="49" y="7"/>
              </a:cxn>
              <a:cxn ang="0">
                <a:pos x="46" y="12"/>
              </a:cxn>
              <a:cxn ang="0">
                <a:pos x="42" y="14"/>
              </a:cxn>
              <a:cxn ang="0">
                <a:pos x="39" y="19"/>
              </a:cxn>
              <a:cxn ang="0">
                <a:pos x="35" y="24"/>
              </a:cxn>
              <a:cxn ang="0">
                <a:pos x="32" y="28"/>
              </a:cxn>
              <a:cxn ang="0">
                <a:pos x="28" y="33"/>
              </a:cxn>
              <a:cxn ang="0">
                <a:pos x="26" y="38"/>
              </a:cxn>
              <a:cxn ang="0">
                <a:pos x="21" y="44"/>
              </a:cxn>
              <a:cxn ang="0">
                <a:pos x="19" y="49"/>
              </a:cxn>
              <a:cxn ang="0">
                <a:pos x="16" y="54"/>
              </a:cxn>
              <a:cxn ang="0">
                <a:pos x="14" y="54"/>
              </a:cxn>
              <a:cxn ang="0">
                <a:pos x="14" y="56"/>
              </a:cxn>
              <a:cxn ang="0">
                <a:pos x="14" y="56"/>
              </a:cxn>
              <a:cxn ang="0">
                <a:pos x="12" y="56"/>
              </a:cxn>
              <a:cxn ang="0">
                <a:pos x="12" y="56"/>
              </a:cxn>
              <a:cxn ang="0">
                <a:pos x="9" y="56"/>
              </a:cxn>
              <a:cxn ang="0">
                <a:pos x="9" y="56"/>
              </a:cxn>
              <a:cxn ang="0">
                <a:pos x="7" y="56"/>
              </a:cxn>
              <a:cxn ang="0">
                <a:pos x="7" y="56"/>
              </a:cxn>
              <a:cxn ang="0">
                <a:pos x="5" y="54"/>
              </a:cxn>
            </a:cxnLst>
            <a:rect l="0" t="0" r="r" b="b"/>
            <a:pathLst>
              <a:path w="53" h="56">
                <a:moveTo>
                  <a:pt x="5" y="54"/>
                </a:moveTo>
                <a:lnTo>
                  <a:pt x="5" y="51"/>
                </a:lnTo>
                <a:lnTo>
                  <a:pt x="2" y="49"/>
                </a:lnTo>
                <a:lnTo>
                  <a:pt x="2" y="47"/>
                </a:lnTo>
                <a:lnTo>
                  <a:pt x="2" y="44"/>
                </a:lnTo>
                <a:lnTo>
                  <a:pt x="0" y="42"/>
                </a:lnTo>
                <a:lnTo>
                  <a:pt x="0" y="40"/>
                </a:lnTo>
                <a:lnTo>
                  <a:pt x="0" y="40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5"/>
                </a:lnTo>
                <a:lnTo>
                  <a:pt x="0" y="35"/>
                </a:lnTo>
                <a:lnTo>
                  <a:pt x="2" y="35"/>
                </a:lnTo>
                <a:lnTo>
                  <a:pt x="2" y="35"/>
                </a:lnTo>
                <a:lnTo>
                  <a:pt x="2" y="35"/>
                </a:lnTo>
                <a:lnTo>
                  <a:pt x="2" y="33"/>
                </a:lnTo>
                <a:lnTo>
                  <a:pt x="5" y="33"/>
                </a:lnTo>
                <a:lnTo>
                  <a:pt x="5" y="33"/>
                </a:lnTo>
                <a:lnTo>
                  <a:pt x="5" y="33"/>
                </a:lnTo>
                <a:lnTo>
                  <a:pt x="7" y="33"/>
                </a:lnTo>
                <a:lnTo>
                  <a:pt x="7" y="33"/>
                </a:lnTo>
                <a:lnTo>
                  <a:pt x="7" y="33"/>
                </a:lnTo>
                <a:lnTo>
                  <a:pt x="7" y="33"/>
                </a:lnTo>
                <a:lnTo>
                  <a:pt x="7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12" y="35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9" y="35"/>
                </a:lnTo>
                <a:lnTo>
                  <a:pt x="21" y="31"/>
                </a:lnTo>
                <a:lnTo>
                  <a:pt x="23" y="26"/>
                </a:lnTo>
                <a:lnTo>
                  <a:pt x="26" y="24"/>
                </a:lnTo>
                <a:lnTo>
                  <a:pt x="28" y="21"/>
                </a:lnTo>
                <a:lnTo>
                  <a:pt x="30" y="19"/>
                </a:lnTo>
                <a:lnTo>
                  <a:pt x="30" y="17"/>
                </a:lnTo>
                <a:lnTo>
                  <a:pt x="32" y="14"/>
                </a:lnTo>
                <a:lnTo>
                  <a:pt x="32" y="12"/>
                </a:lnTo>
                <a:lnTo>
                  <a:pt x="35" y="12"/>
                </a:lnTo>
                <a:lnTo>
                  <a:pt x="35" y="10"/>
                </a:lnTo>
                <a:lnTo>
                  <a:pt x="35" y="10"/>
                </a:lnTo>
                <a:lnTo>
                  <a:pt x="37" y="10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9" y="7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42" y="3"/>
                </a:lnTo>
                <a:lnTo>
                  <a:pt x="42" y="3"/>
                </a:lnTo>
                <a:lnTo>
                  <a:pt x="42" y="3"/>
                </a:lnTo>
                <a:lnTo>
                  <a:pt x="42" y="3"/>
                </a:lnTo>
                <a:lnTo>
                  <a:pt x="42" y="3"/>
                </a:lnTo>
                <a:lnTo>
                  <a:pt x="42" y="3"/>
                </a:lnTo>
                <a:lnTo>
                  <a:pt x="42" y="3"/>
                </a:lnTo>
                <a:lnTo>
                  <a:pt x="44" y="3"/>
                </a:lnTo>
                <a:lnTo>
                  <a:pt x="44" y="3"/>
                </a:lnTo>
                <a:lnTo>
                  <a:pt x="44" y="3"/>
                </a:lnTo>
                <a:lnTo>
                  <a:pt x="44" y="3"/>
                </a:lnTo>
                <a:lnTo>
                  <a:pt x="46" y="3"/>
                </a:lnTo>
                <a:lnTo>
                  <a:pt x="46" y="3"/>
                </a:lnTo>
                <a:lnTo>
                  <a:pt x="46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51" y="0"/>
                </a:lnTo>
                <a:lnTo>
                  <a:pt x="53" y="3"/>
                </a:lnTo>
                <a:lnTo>
                  <a:pt x="51" y="3"/>
                </a:lnTo>
                <a:lnTo>
                  <a:pt x="51" y="5"/>
                </a:lnTo>
                <a:lnTo>
                  <a:pt x="49" y="7"/>
                </a:lnTo>
                <a:lnTo>
                  <a:pt x="49" y="7"/>
                </a:lnTo>
                <a:lnTo>
                  <a:pt x="46" y="10"/>
                </a:lnTo>
                <a:lnTo>
                  <a:pt x="46" y="12"/>
                </a:lnTo>
                <a:lnTo>
                  <a:pt x="44" y="12"/>
                </a:lnTo>
                <a:lnTo>
                  <a:pt x="44" y="14"/>
                </a:lnTo>
                <a:lnTo>
                  <a:pt x="42" y="14"/>
                </a:lnTo>
                <a:lnTo>
                  <a:pt x="42" y="17"/>
                </a:lnTo>
                <a:lnTo>
                  <a:pt x="39" y="19"/>
                </a:lnTo>
                <a:lnTo>
                  <a:pt x="39" y="19"/>
                </a:lnTo>
                <a:lnTo>
                  <a:pt x="37" y="21"/>
                </a:lnTo>
                <a:lnTo>
                  <a:pt x="37" y="24"/>
                </a:lnTo>
                <a:lnTo>
                  <a:pt x="35" y="24"/>
                </a:lnTo>
                <a:lnTo>
                  <a:pt x="35" y="26"/>
                </a:lnTo>
                <a:lnTo>
                  <a:pt x="32" y="28"/>
                </a:lnTo>
                <a:lnTo>
                  <a:pt x="32" y="28"/>
                </a:lnTo>
                <a:lnTo>
                  <a:pt x="30" y="31"/>
                </a:lnTo>
                <a:lnTo>
                  <a:pt x="30" y="33"/>
                </a:lnTo>
                <a:lnTo>
                  <a:pt x="28" y="33"/>
                </a:lnTo>
                <a:lnTo>
                  <a:pt x="28" y="35"/>
                </a:lnTo>
                <a:lnTo>
                  <a:pt x="26" y="38"/>
                </a:lnTo>
                <a:lnTo>
                  <a:pt x="26" y="38"/>
                </a:lnTo>
                <a:lnTo>
                  <a:pt x="23" y="40"/>
                </a:lnTo>
                <a:lnTo>
                  <a:pt x="23" y="42"/>
                </a:lnTo>
                <a:lnTo>
                  <a:pt x="21" y="44"/>
                </a:lnTo>
                <a:lnTo>
                  <a:pt x="21" y="44"/>
                </a:lnTo>
                <a:lnTo>
                  <a:pt x="19" y="47"/>
                </a:lnTo>
                <a:lnTo>
                  <a:pt x="19" y="49"/>
                </a:lnTo>
                <a:lnTo>
                  <a:pt x="16" y="51"/>
                </a:lnTo>
                <a:lnTo>
                  <a:pt x="16" y="54"/>
                </a:lnTo>
                <a:lnTo>
                  <a:pt x="16" y="54"/>
                </a:lnTo>
                <a:lnTo>
                  <a:pt x="16" y="54"/>
                </a:lnTo>
                <a:lnTo>
                  <a:pt x="16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7" y="56"/>
                </a:lnTo>
                <a:lnTo>
                  <a:pt x="7" y="56"/>
                </a:lnTo>
                <a:lnTo>
                  <a:pt x="7" y="56"/>
                </a:lnTo>
                <a:lnTo>
                  <a:pt x="7" y="56"/>
                </a:lnTo>
                <a:lnTo>
                  <a:pt x="7" y="56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1" name="Freeform 39"/>
          <p:cNvSpPr>
            <a:spLocks/>
          </p:cNvSpPr>
          <p:nvPr/>
        </p:nvSpPr>
        <p:spPr bwMode="auto">
          <a:xfrm>
            <a:off x="4724400" y="2668588"/>
            <a:ext cx="84138" cy="85725"/>
          </a:xfrm>
          <a:custGeom>
            <a:avLst/>
            <a:gdLst/>
            <a:ahLst/>
            <a:cxnLst>
              <a:cxn ang="0">
                <a:pos x="2" y="48"/>
              </a:cxn>
              <a:cxn ang="0">
                <a:pos x="0" y="41"/>
              </a:cxn>
              <a:cxn ang="0">
                <a:pos x="0" y="39"/>
              </a:cxn>
              <a:cxn ang="0">
                <a:pos x="0" y="37"/>
              </a:cxn>
              <a:cxn ang="0">
                <a:pos x="2" y="34"/>
              </a:cxn>
              <a:cxn ang="0">
                <a:pos x="2" y="34"/>
              </a:cxn>
              <a:cxn ang="0">
                <a:pos x="5" y="32"/>
              </a:cxn>
              <a:cxn ang="0">
                <a:pos x="7" y="32"/>
              </a:cxn>
              <a:cxn ang="0">
                <a:pos x="9" y="32"/>
              </a:cxn>
              <a:cxn ang="0">
                <a:pos x="9" y="32"/>
              </a:cxn>
              <a:cxn ang="0">
                <a:pos x="9" y="32"/>
              </a:cxn>
              <a:cxn ang="0">
                <a:pos x="9" y="34"/>
              </a:cxn>
              <a:cxn ang="0">
                <a:pos x="9" y="34"/>
              </a:cxn>
              <a:cxn ang="0">
                <a:pos x="12" y="37"/>
              </a:cxn>
              <a:cxn ang="0">
                <a:pos x="12" y="37"/>
              </a:cxn>
              <a:cxn ang="0">
                <a:pos x="12" y="39"/>
              </a:cxn>
              <a:cxn ang="0">
                <a:pos x="12" y="39"/>
              </a:cxn>
              <a:cxn ang="0">
                <a:pos x="12" y="41"/>
              </a:cxn>
              <a:cxn ang="0">
                <a:pos x="14" y="41"/>
              </a:cxn>
              <a:cxn ang="0">
                <a:pos x="14" y="41"/>
              </a:cxn>
              <a:cxn ang="0">
                <a:pos x="14" y="39"/>
              </a:cxn>
              <a:cxn ang="0">
                <a:pos x="19" y="34"/>
              </a:cxn>
              <a:cxn ang="0">
                <a:pos x="26" y="23"/>
              </a:cxn>
              <a:cxn ang="0">
                <a:pos x="30" y="16"/>
              </a:cxn>
              <a:cxn ang="0">
                <a:pos x="35" y="11"/>
              </a:cxn>
              <a:cxn ang="0">
                <a:pos x="37" y="9"/>
              </a:cxn>
              <a:cxn ang="0">
                <a:pos x="37" y="7"/>
              </a:cxn>
              <a:cxn ang="0">
                <a:pos x="39" y="7"/>
              </a:cxn>
              <a:cxn ang="0">
                <a:pos x="39" y="7"/>
              </a:cxn>
              <a:cxn ang="0">
                <a:pos x="39" y="4"/>
              </a:cxn>
              <a:cxn ang="0">
                <a:pos x="39" y="4"/>
              </a:cxn>
              <a:cxn ang="0">
                <a:pos x="42" y="4"/>
              </a:cxn>
              <a:cxn ang="0">
                <a:pos x="42" y="2"/>
              </a:cxn>
              <a:cxn ang="0">
                <a:pos x="44" y="2"/>
              </a:cxn>
              <a:cxn ang="0">
                <a:pos x="46" y="2"/>
              </a:cxn>
              <a:cxn ang="0">
                <a:pos x="49" y="2"/>
              </a:cxn>
              <a:cxn ang="0">
                <a:pos x="51" y="0"/>
              </a:cxn>
              <a:cxn ang="0">
                <a:pos x="53" y="2"/>
              </a:cxn>
              <a:cxn ang="0">
                <a:pos x="49" y="7"/>
              </a:cxn>
              <a:cxn ang="0">
                <a:pos x="46" y="11"/>
              </a:cxn>
              <a:cxn ang="0">
                <a:pos x="42" y="16"/>
              </a:cxn>
              <a:cxn ang="0">
                <a:pos x="39" y="21"/>
              </a:cxn>
              <a:cxn ang="0">
                <a:pos x="35" y="25"/>
              </a:cxn>
              <a:cxn ang="0">
                <a:pos x="32" y="28"/>
              </a:cxn>
              <a:cxn ang="0">
                <a:pos x="28" y="32"/>
              </a:cxn>
              <a:cxn ang="0">
                <a:pos x="26" y="39"/>
              </a:cxn>
              <a:cxn ang="0">
                <a:pos x="21" y="44"/>
              </a:cxn>
              <a:cxn ang="0">
                <a:pos x="19" y="48"/>
              </a:cxn>
              <a:cxn ang="0">
                <a:pos x="16" y="53"/>
              </a:cxn>
              <a:cxn ang="0">
                <a:pos x="14" y="55"/>
              </a:cxn>
              <a:cxn ang="0">
                <a:pos x="14" y="55"/>
              </a:cxn>
              <a:cxn ang="0">
                <a:pos x="14" y="55"/>
              </a:cxn>
              <a:cxn ang="0">
                <a:pos x="12" y="55"/>
              </a:cxn>
              <a:cxn ang="0">
                <a:pos x="12" y="55"/>
              </a:cxn>
              <a:cxn ang="0">
                <a:pos x="9" y="55"/>
              </a:cxn>
              <a:cxn ang="0">
                <a:pos x="9" y="55"/>
              </a:cxn>
              <a:cxn ang="0">
                <a:pos x="7" y="55"/>
              </a:cxn>
              <a:cxn ang="0">
                <a:pos x="7" y="55"/>
              </a:cxn>
              <a:cxn ang="0">
                <a:pos x="5" y="53"/>
              </a:cxn>
            </a:cxnLst>
            <a:rect l="0" t="0" r="r" b="b"/>
            <a:pathLst>
              <a:path w="53" h="55">
                <a:moveTo>
                  <a:pt x="5" y="53"/>
                </a:moveTo>
                <a:lnTo>
                  <a:pt x="5" y="51"/>
                </a:lnTo>
                <a:lnTo>
                  <a:pt x="2" y="48"/>
                </a:lnTo>
                <a:lnTo>
                  <a:pt x="2" y="46"/>
                </a:lnTo>
                <a:lnTo>
                  <a:pt x="2" y="44"/>
                </a:lnTo>
                <a:lnTo>
                  <a:pt x="0" y="41"/>
                </a:lnTo>
                <a:lnTo>
                  <a:pt x="0" y="41"/>
                </a:lnTo>
                <a:lnTo>
                  <a:pt x="0" y="39"/>
                </a:lnTo>
                <a:lnTo>
                  <a:pt x="0" y="39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4"/>
                </a:lnTo>
                <a:lnTo>
                  <a:pt x="2" y="34"/>
                </a:lnTo>
                <a:lnTo>
                  <a:pt x="2" y="34"/>
                </a:lnTo>
                <a:lnTo>
                  <a:pt x="2" y="34"/>
                </a:lnTo>
                <a:lnTo>
                  <a:pt x="2" y="34"/>
                </a:lnTo>
                <a:lnTo>
                  <a:pt x="5" y="34"/>
                </a:lnTo>
                <a:lnTo>
                  <a:pt x="5" y="32"/>
                </a:lnTo>
                <a:lnTo>
                  <a:pt x="5" y="32"/>
                </a:lnTo>
                <a:lnTo>
                  <a:pt x="7" y="32"/>
                </a:lnTo>
                <a:lnTo>
                  <a:pt x="7" y="32"/>
                </a:lnTo>
                <a:lnTo>
                  <a:pt x="7" y="32"/>
                </a:lnTo>
                <a:lnTo>
                  <a:pt x="7" y="32"/>
                </a:lnTo>
                <a:lnTo>
                  <a:pt x="7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9"/>
                </a:lnTo>
                <a:lnTo>
                  <a:pt x="12" y="39"/>
                </a:lnTo>
                <a:lnTo>
                  <a:pt x="12" y="39"/>
                </a:lnTo>
                <a:lnTo>
                  <a:pt x="12" y="39"/>
                </a:lnTo>
                <a:lnTo>
                  <a:pt x="12" y="39"/>
                </a:lnTo>
                <a:lnTo>
                  <a:pt x="12" y="39"/>
                </a:lnTo>
                <a:lnTo>
                  <a:pt x="12" y="41"/>
                </a:lnTo>
                <a:lnTo>
                  <a:pt x="12" y="41"/>
                </a:lnTo>
                <a:lnTo>
                  <a:pt x="12" y="41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9" y="34"/>
                </a:lnTo>
                <a:lnTo>
                  <a:pt x="21" y="30"/>
                </a:lnTo>
                <a:lnTo>
                  <a:pt x="23" y="28"/>
                </a:lnTo>
                <a:lnTo>
                  <a:pt x="26" y="23"/>
                </a:lnTo>
                <a:lnTo>
                  <a:pt x="28" y="21"/>
                </a:lnTo>
                <a:lnTo>
                  <a:pt x="30" y="18"/>
                </a:lnTo>
                <a:lnTo>
                  <a:pt x="30" y="16"/>
                </a:lnTo>
                <a:lnTo>
                  <a:pt x="32" y="14"/>
                </a:lnTo>
                <a:lnTo>
                  <a:pt x="32" y="14"/>
                </a:lnTo>
                <a:lnTo>
                  <a:pt x="35" y="11"/>
                </a:lnTo>
                <a:lnTo>
                  <a:pt x="35" y="11"/>
                </a:lnTo>
                <a:lnTo>
                  <a:pt x="35" y="9"/>
                </a:lnTo>
                <a:lnTo>
                  <a:pt x="37" y="9"/>
                </a:lnTo>
                <a:lnTo>
                  <a:pt x="37" y="9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9" y="7"/>
                </a:lnTo>
                <a:lnTo>
                  <a:pt x="39" y="7"/>
                </a:lnTo>
                <a:lnTo>
                  <a:pt x="39" y="7"/>
                </a:lnTo>
                <a:lnTo>
                  <a:pt x="39" y="7"/>
                </a:lnTo>
                <a:lnTo>
                  <a:pt x="39" y="4"/>
                </a:lnTo>
                <a:lnTo>
                  <a:pt x="39" y="4"/>
                </a:lnTo>
                <a:lnTo>
                  <a:pt x="39" y="4"/>
                </a:lnTo>
                <a:lnTo>
                  <a:pt x="39" y="4"/>
                </a:lnTo>
                <a:lnTo>
                  <a:pt x="39" y="4"/>
                </a:lnTo>
                <a:lnTo>
                  <a:pt x="39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4" y="2"/>
                </a:lnTo>
                <a:lnTo>
                  <a:pt x="44" y="2"/>
                </a:lnTo>
                <a:lnTo>
                  <a:pt x="44" y="2"/>
                </a:lnTo>
                <a:lnTo>
                  <a:pt x="44" y="2"/>
                </a:lnTo>
                <a:lnTo>
                  <a:pt x="46" y="2"/>
                </a:lnTo>
                <a:lnTo>
                  <a:pt x="46" y="2"/>
                </a:lnTo>
                <a:lnTo>
                  <a:pt x="46" y="2"/>
                </a:lnTo>
                <a:lnTo>
                  <a:pt x="49" y="2"/>
                </a:lnTo>
                <a:lnTo>
                  <a:pt x="49" y="2"/>
                </a:lnTo>
                <a:lnTo>
                  <a:pt x="49" y="2"/>
                </a:lnTo>
                <a:lnTo>
                  <a:pt x="51" y="0"/>
                </a:lnTo>
                <a:lnTo>
                  <a:pt x="51" y="0"/>
                </a:lnTo>
                <a:lnTo>
                  <a:pt x="51" y="0"/>
                </a:lnTo>
                <a:lnTo>
                  <a:pt x="53" y="2"/>
                </a:lnTo>
                <a:lnTo>
                  <a:pt x="51" y="4"/>
                </a:lnTo>
                <a:lnTo>
                  <a:pt x="51" y="4"/>
                </a:lnTo>
                <a:lnTo>
                  <a:pt x="49" y="7"/>
                </a:lnTo>
                <a:lnTo>
                  <a:pt x="49" y="9"/>
                </a:lnTo>
                <a:lnTo>
                  <a:pt x="46" y="9"/>
                </a:lnTo>
                <a:lnTo>
                  <a:pt x="46" y="11"/>
                </a:lnTo>
                <a:lnTo>
                  <a:pt x="44" y="14"/>
                </a:lnTo>
                <a:lnTo>
                  <a:pt x="44" y="14"/>
                </a:lnTo>
                <a:lnTo>
                  <a:pt x="42" y="16"/>
                </a:lnTo>
                <a:lnTo>
                  <a:pt x="42" y="16"/>
                </a:lnTo>
                <a:lnTo>
                  <a:pt x="39" y="18"/>
                </a:lnTo>
                <a:lnTo>
                  <a:pt x="39" y="21"/>
                </a:lnTo>
                <a:lnTo>
                  <a:pt x="37" y="21"/>
                </a:lnTo>
                <a:lnTo>
                  <a:pt x="37" y="23"/>
                </a:lnTo>
                <a:lnTo>
                  <a:pt x="35" y="25"/>
                </a:lnTo>
                <a:lnTo>
                  <a:pt x="35" y="25"/>
                </a:lnTo>
                <a:lnTo>
                  <a:pt x="32" y="28"/>
                </a:lnTo>
                <a:lnTo>
                  <a:pt x="32" y="28"/>
                </a:lnTo>
                <a:lnTo>
                  <a:pt x="30" y="30"/>
                </a:lnTo>
                <a:lnTo>
                  <a:pt x="30" y="32"/>
                </a:lnTo>
                <a:lnTo>
                  <a:pt x="28" y="32"/>
                </a:lnTo>
                <a:lnTo>
                  <a:pt x="28" y="34"/>
                </a:lnTo>
                <a:lnTo>
                  <a:pt x="26" y="37"/>
                </a:lnTo>
                <a:lnTo>
                  <a:pt x="26" y="39"/>
                </a:lnTo>
                <a:lnTo>
                  <a:pt x="23" y="39"/>
                </a:lnTo>
                <a:lnTo>
                  <a:pt x="23" y="41"/>
                </a:lnTo>
                <a:lnTo>
                  <a:pt x="21" y="44"/>
                </a:lnTo>
                <a:lnTo>
                  <a:pt x="21" y="46"/>
                </a:lnTo>
                <a:lnTo>
                  <a:pt x="19" y="46"/>
                </a:lnTo>
                <a:lnTo>
                  <a:pt x="19" y="48"/>
                </a:lnTo>
                <a:lnTo>
                  <a:pt x="16" y="51"/>
                </a:lnTo>
                <a:lnTo>
                  <a:pt x="16" y="53"/>
                </a:lnTo>
                <a:lnTo>
                  <a:pt x="16" y="53"/>
                </a:lnTo>
                <a:lnTo>
                  <a:pt x="16" y="53"/>
                </a:lnTo>
                <a:lnTo>
                  <a:pt x="16" y="53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2" y="55"/>
                </a:lnTo>
                <a:lnTo>
                  <a:pt x="12" y="55"/>
                </a:lnTo>
                <a:lnTo>
                  <a:pt x="12" y="55"/>
                </a:lnTo>
                <a:lnTo>
                  <a:pt x="12" y="55"/>
                </a:lnTo>
                <a:lnTo>
                  <a:pt x="12" y="55"/>
                </a:lnTo>
                <a:lnTo>
                  <a:pt x="12" y="55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7" y="55"/>
                </a:lnTo>
                <a:lnTo>
                  <a:pt x="7" y="55"/>
                </a:lnTo>
                <a:lnTo>
                  <a:pt x="7" y="55"/>
                </a:lnTo>
                <a:lnTo>
                  <a:pt x="7" y="55"/>
                </a:lnTo>
                <a:lnTo>
                  <a:pt x="7" y="55"/>
                </a:lnTo>
                <a:lnTo>
                  <a:pt x="5" y="55"/>
                </a:lnTo>
                <a:lnTo>
                  <a:pt x="5" y="53"/>
                </a:lnTo>
                <a:lnTo>
                  <a:pt x="5" y="53"/>
                </a:lnTo>
                <a:lnTo>
                  <a:pt x="5" y="53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2" name="Freeform 40"/>
          <p:cNvSpPr>
            <a:spLocks/>
          </p:cNvSpPr>
          <p:nvPr/>
        </p:nvSpPr>
        <p:spPr bwMode="auto">
          <a:xfrm>
            <a:off x="4648200" y="2760663"/>
            <a:ext cx="84138" cy="88900"/>
          </a:xfrm>
          <a:custGeom>
            <a:avLst/>
            <a:gdLst/>
            <a:ahLst/>
            <a:cxnLst>
              <a:cxn ang="0">
                <a:pos x="2" y="49"/>
              </a:cxn>
              <a:cxn ang="0">
                <a:pos x="0" y="42"/>
              </a:cxn>
              <a:cxn ang="0">
                <a:pos x="0" y="37"/>
              </a:cxn>
              <a:cxn ang="0">
                <a:pos x="0" y="35"/>
              </a:cxn>
              <a:cxn ang="0">
                <a:pos x="2" y="35"/>
              </a:cxn>
              <a:cxn ang="0">
                <a:pos x="2" y="33"/>
              </a:cxn>
              <a:cxn ang="0">
                <a:pos x="5" y="33"/>
              </a:cxn>
              <a:cxn ang="0">
                <a:pos x="7" y="33"/>
              </a:cxn>
              <a:cxn ang="0">
                <a:pos x="9" y="33"/>
              </a:cxn>
              <a:cxn ang="0">
                <a:pos x="9" y="33"/>
              </a:cxn>
              <a:cxn ang="0">
                <a:pos x="9" y="33"/>
              </a:cxn>
              <a:cxn ang="0">
                <a:pos x="9" y="33"/>
              </a:cxn>
              <a:cxn ang="0">
                <a:pos x="9" y="35"/>
              </a:cxn>
              <a:cxn ang="0">
                <a:pos x="12" y="35"/>
              </a:cxn>
              <a:cxn ang="0">
                <a:pos x="12" y="37"/>
              </a:cxn>
              <a:cxn ang="0">
                <a:pos x="12" y="37"/>
              </a:cxn>
              <a:cxn ang="0">
                <a:pos x="12" y="40"/>
              </a:cxn>
              <a:cxn ang="0">
                <a:pos x="12" y="40"/>
              </a:cxn>
              <a:cxn ang="0">
                <a:pos x="14" y="40"/>
              </a:cxn>
              <a:cxn ang="0">
                <a:pos x="14" y="40"/>
              </a:cxn>
              <a:cxn ang="0">
                <a:pos x="14" y="40"/>
              </a:cxn>
              <a:cxn ang="0">
                <a:pos x="19" y="35"/>
              </a:cxn>
              <a:cxn ang="0">
                <a:pos x="26" y="23"/>
              </a:cxn>
              <a:cxn ang="0">
                <a:pos x="30" y="14"/>
              </a:cxn>
              <a:cxn ang="0">
                <a:pos x="35" y="12"/>
              </a:cxn>
              <a:cxn ang="0">
                <a:pos x="37" y="7"/>
              </a:cxn>
              <a:cxn ang="0">
                <a:pos x="37" y="5"/>
              </a:cxn>
              <a:cxn ang="0">
                <a:pos x="39" y="5"/>
              </a:cxn>
              <a:cxn ang="0">
                <a:pos x="39" y="5"/>
              </a:cxn>
              <a:cxn ang="0">
                <a:pos x="39" y="5"/>
              </a:cxn>
              <a:cxn ang="0">
                <a:pos x="39" y="3"/>
              </a:cxn>
              <a:cxn ang="0">
                <a:pos x="42" y="3"/>
              </a:cxn>
              <a:cxn ang="0">
                <a:pos x="42" y="3"/>
              </a:cxn>
              <a:cxn ang="0">
                <a:pos x="44" y="3"/>
              </a:cxn>
              <a:cxn ang="0">
                <a:pos x="46" y="0"/>
              </a:cxn>
              <a:cxn ang="0">
                <a:pos x="49" y="0"/>
              </a:cxn>
              <a:cxn ang="0">
                <a:pos x="51" y="0"/>
              </a:cxn>
              <a:cxn ang="0">
                <a:pos x="53" y="0"/>
              </a:cxn>
              <a:cxn ang="0">
                <a:pos x="49" y="5"/>
              </a:cxn>
              <a:cxn ang="0">
                <a:pos x="46" y="9"/>
              </a:cxn>
              <a:cxn ang="0">
                <a:pos x="42" y="14"/>
              </a:cxn>
              <a:cxn ang="0">
                <a:pos x="39" y="19"/>
              </a:cxn>
              <a:cxn ang="0">
                <a:pos x="35" y="23"/>
              </a:cxn>
              <a:cxn ang="0">
                <a:pos x="32" y="28"/>
              </a:cxn>
              <a:cxn ang="0">
                <a:pos x="28" y="33"/>
              </a:cxn>
              <a:cxn ang="0">
                <a:pos x="26" y="37"/>
              </a:cxn>
              <a:cxn ang="0">
                <a:pos x="21" y="42"/>
              </a:cxn>
              <a:cxn ang="0">
                <a:pos x="19" y="49"/>
              </a:cxn>
              <a:cxn ang="0">
                <a:pos x="16" y="53"/>
              </a:cxn>
              <a:cxn ang="0">
                <a:pos x="14" y="53"/>
              </a:cxn>
              <a:cxn ang="0">
                <a:pos x="14" y="53"/>
              </a:cxn>
              <a:cxn ang="0">
                <a:pos x="14" y="53"/>
              </a:cxn>
              <a:cxn ang="0">
                <a:pos x="12" y="53"/>
              </a:cxn>
              <a:cxn ang="0">
                <a:pos x="12" y="56"/>
              </a:cxn>
              <a:cxn ang="0">
                <a:pos x="9" y="56"/>
              </a:cxn>
              <a:cxn ang="0">
                <a:pos x="9" y="56"/>
              </a:cxn>
              <a:cxn ang="0">
                <a:pos x="7" y="56"/>
              </a:cxn>
              <a:cxn ang="0">
                <a:pos x="7" y="53"/>
              </a:cxn>
              <a:cxn ang="0">
                <a:pos x="5" y="53"/>
              </a:cxn>
            </a:cxnLst>
            <a:rect l="0" t="0" r="r" b="b"/>
            <a:pathLst>
              <a:path w="53" h="56">
                <a:moveTo>
                  <a:pt x="5" y="53"/>
                </a:moveTo>
                <a:lnTo>
                  <a:pt x="5" y="51"/>
                </a:lnTo>
                <a:lnTo>
                  <a:pt x="2" y="49"/>
                </a:lnTo>
                <a:lnTo>
                  <a:pt x="2" y="47"/>
                </a:lnTo>
                <a:lnTo>
                  <a:pt x="2" y="44"/>
                </a:lnTo>
                <a:lnTo>
                  <a:pt x="0" y="42"/>
                </a:lnTo>
                <a:lnTo>
                  <a:pt x="0" y="40"/>
                </a:lnTo>
                <a:lnTo>
                  <a:pt x="0" y="40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5"/>
                </a:lnTo>
                <a:lnTo>
                  <a:pt x="0" y="35"/>
                </a:lnTo>
                <a:lnTo>
                  <a:pt x="0" y="35"/>
                </a:lnTo>
                <a:lnTo>
                  <a:pt x="2" y="35"/>
                </a:lnTo>
                <a:lnTo>
                  <a:pt x="2" y="35"/>
                </a:lnTo>
                <a:lnTo>
                  <a:pt x="2" y="33"/>
                </a:lnTo>
                <a:lnTo>
                  <a:pt x="2" y="33"/>
                </a:lnTo>
                <a:lnTo>
                  <a:pt x="5" y="33"/>
                </a:lnTo>
                <a:lnTo>
                  <a:pt x="5" y="33"/>
                </a:lnTo>
                <a:lnTo>
                  <a:pt x="5" y="33"/>
                </a:lnTo>
                <a:lnTo>
                  <a:pt x="7" y="33"/>
                </a:lnTo>
                <a:lnTo>
                  <a:pt x="7" y="33"/>
                </a:lnTo>
                <a:lnTo>
                  <a:pt x="7" y="33"/>
                </a:lnTo>
                <a:lnTo>
                  <a:pt x="7" y="33"/>
                </a:lnTo>
                <a:lnTo>
                  <a:pt x="7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12" y="35"/>
                </a:lnTo>
                <a:lnTo>
                  <a:pt x="12" y="35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9" y="35"/>
                </a:lnTo>
                <a:lnTo>
                  <a:pt x="21" y="30"/>
                </a:lnTo>
                <a:lnTo>
                  <a:pt x="23" y="26"/>
                </a:lnTo>
                <a:lnTo>
                  <a:pt x="26" y="23"/>
                </a:lnTo>
                <a:lnTo>
                  <a:pt x="28" y="19"/>
                </a:lnTo>
                <a:lnTo>
                  <a:pt x="30" y="16"/>
                </a:lnTo>
                <a:lnTo>
                  <a:pt x="30" y="14"/>
                </a:lnTo>
                <a:lnTo>
                  <a:pt x="32" y="14"/>
                </a:lnTo>
                <a:lnTo>
                  <a:pt x="32" y="12"/>
                </a:lnTo>
                <a:lnTo>
                  <a:pt x="35" y="12"/>
                </a:lnTo>
                <a:lnTo>
                  <a:pt x="35" y="9"/>
                </a:lnTo>
                <a:lnTo>
                  <a:pt x="35" y="9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7" y="5"/>
                </a:lnTo>
                <a:lnTo>
                  <a:pt x="37" y="5"/>
                </a:lnTo>
                <a:lnTo>
                  <a:pt x="37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3"/>
                </a:lnTo>
                <a:lnTo>
                  <a:pt x="39" y="3"/>
                </a:lnTo>
                <a:lnTo>
                  <a:pt x="42" y="3"/>
                </a:lnTo>
                <a:lnTo>
                  <a:pt x="42" y="3"/>
                </a:lnTo>
                <a:lnTo>
                  <a:pt x="42" y="3"/>
                </a:lnTo>
                <a:lnTo>
                  <a:pt x="42" y="3"/>
                </a:lnTo>
                <a:lnTo>
                  <a:pt x="42" y="3"/>
                </a:lnTo>
                <a:lnTo>
                  <a:pt x="42" y="3"/>
                </a:lnTo>
                <a:lnTo>
                  <a:pt x="42" y="3"/>
                </a:lnTo>
                <a:lnTo>
                  <a:pt x="44" y="3"/>
                </a:lnTo>
                <a:lnTo>
                  <a:pt x="44" y="3"/>
                </a:lnTo>
                <a:lnTo>
                  <a:pt x="44" y="0"/>
                </a:lnTo>
                <a:lnTo>
                  <a:pt x="44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51" y="0"/>
                </a:lnTo>
                <a:lnTo>
                  <a:pt x="53" y="0"/>
                </a:lnTo>
                <a:lnTo>
                  <a:pt x="51" y="3"/>
                </a:lnTo>
                <a:lnTo>
                  <a:pt x="51" y="5"/>
                </a:lnTo>
                <a:lnTo>
                  <a:pt x="49" y="5"/>
                </a:lnTo>
                <a:lnTo>
                  <a:pt x="49" y="7"/>
                </a:lnTo>
                <a:lnTo>
                  <a:pt x="46" y="9"/>
                </a:lnTo>
                <a:lnTo>
                  <a:pt x="46" y="9"/>
                </a:lnTo>
                <a:lnTo>
                  <a:pt x="44" y="12"/>
                </a:lnTo>
                <a:lnTo>
                  <a:pt x="44" y="14"/>
                </a:lnTo>
                <a:lnTo>
                  <a:pt x="42" y="14"/>
                </a:lnTo>
                <a:lnTo>
                  <a:pt x="42" y="16"/>
                </a:lnTo>
                <a:lnTo>
                  <a:pt x="39" y="16"/>
                </a:lnTo>
                <a:lnTo>
                  <a:pt x="39" y="19"/>
                </a:lnTo>
                <a:lnTo>
                  <a:pt x="37" y="21"/>
                </a:lnTo>
                <a:lnTo>
                  <a:pt x="37" y="21"/>
                </a:lnTo>
                <a:lnTo>
                  <a:pt x="35" y="23"/>
                </a:lnTo>
                <a:lnTo>
                  <a:pt x="35" y="26"/>
                </a:lnTo>
                <a:lnTo>
                  <a:pt x="32" y="26"/>
                </a:lnTo>
                <a:lnTo>
                  <a:pt x="32" y="28"/>
                </a:lnTo>
                <a:lnTo>
                  <a:pt x="30" y="30"/>
                </a:lnTo>
                <a:lnTo>
                  <a:pt x="30" y="30"/>
                </a:lnTo>
                <a:lnTo>
                  <a:pt x="28" y="33"/>
                </a:lnTo>
                <a:lnTo>
                  <a:pt x="28" y="35"/>
                </a:lnTo>
                <a:lnTo>
                  <a:pt x="26" y="35"/>
                </a:lnTo>
                <a:lnTo>
                  <a:pt x="26" y="37"/>
                </a:lnTo>
                <a:lnTo>
                  <a:pt x="23" y="40"/>
                </a:lnTo>
                <a:lnTo>
                  <a:pt x="23" y="42"/>
                </a:lnTo>
                <a:lnTo>
                  <a:pt x="21" y="42"/>
                </a:lnTo>
                <a:lnTo>
                  <a:pt x="21" y="44"/>
                </a:lnTo>
                <a:lnTo>
                  <a:pt x="19" y="47"/>
                </a:lnTo>
                <a:lnTo>
                  <a:pt x="19" y="49"/>
                </a:lnTo>
                <a:lnTo>
                  <a:pt x="16" y="51"/>
                </a:lnTo>
                <a:lnTo>
                  <a:pt x="16" y="51"/>
                </a:lnTo>
                <a:lnTo>
                  <a:pt x="16" y="53"/>
                </a:lnTo>
                <a:lnTo>
                  <a:pt x="16" y="53"/>
                </a:lnTo>
                <a:lnTo>
                  <a:pt x="16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2" y="53"/>
                </a:lnTo>
                <a:lnTo>
                  <a:pt x="12" y="53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7" y="56"/>
                </a:lnTo>
                <a:lnTo>
                  <a:pt x="7" y="56"/>
                </a:lnTo>
                <a:lnTo>
                  <a:pt x="7" y="53"/>
                </a:lnTo>
                <a:lnTo>
                  <a:pt x="7" y="53"/>
                </a:lnTo>
                <a:lnTo>
                  <a:pt x="7" y="53"/>
                </a:lnTo>
                <a:lnTo>
                  <a:pt x="5" y="53"/>
                </a:lnTo>
                <a:lnTo>
                  <a:pt x="5" y="53"/>
                </a:lnTo>
                <a:lnTo>
                  <a:pt x="5" y="53"/>
                </a:lnTo>
                <a:lnTo>
                  <a:pt x="5" y="53"/>
                </a:lnTo>
                <a:close/>
              </a:path>
            </a:pathLst>
          </a:custGeom>
          <a:solidFill>
            <a:srgbClr val="008FE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3" name="Freeform 41"/>
          <p:cNvSpPr>
            <a:spLocks/>
          </p:cNvSpPr>
          <p:nvPr/>
        </p:nvSpPr>
        <p:spPr bwMode="auto">
          <a:xfrm>
            <a:off x="4724400" y="2973388"/>
            <a:ext cx="84138" cy="85725"/>
          </a:xfrm>
          <a:custGeom>
            <a:avLst/>
            <a:gdLst/>
            <a:ahLst/>
            <a:cxnLst>
              <a:cxn ang="0">
                <a:pos x="2" y="48"/>
              </a:cxn>
              <a:cxn ang="0">
                <a:pos x="0" y="41"/>
              </a:cxn>
              <a:cxn ang="0">
                <a:pos x="0" y="37"/>
              </a:cxn>
              <a:cxn ang="0">
                <a:pos x="0" y="37"/>
              </a:cxn>
              <a:cxn ang="0">
                <a:pos x="2" y="34"/>
              </a:cxn>
              <a:cxn ang="0">
                <a:pos x="2" y="32"/>
              </a:cxn>
              <a:cxn ang="0">
                <a:pos x="5" y="32"/>
              </a:cxn>
              <a:cxn ang="0">
                <a:pos x="7" y="32"/>
              </a:cxn>
              <a:cxn ang="0">
                <a:pos x="9" y="32"/>
              </a:cxn>
              <a:cxn ang="0">
                <a:pos x="9" y="32"/>
              </a:cxn>
              <a:cxn ang="0">
                <a:pos x="9" y="32"/>
              </a:cxn>
              <a:cxn ang="0">
                <a:pos x="9" y="32"/>
              </a:cxn>
              <a:cxn ang="0">
                <a:pos x="9" y="34"/>
              </a:cxn>
              <a:cxn ang="0">
                <a:pos x="12" y="37"/>
              </a:cxn>
              <a:cxn ang="0">
                <a:pos x="12" y="37"/>
              </a:cxn>
              <a:cxn ang="0">
                <a:pos x="12" y="39"/>
              </a:cxn>
              <a:cxn ang="0">
                <a:pos x="12" y="39"/>
              </a:cxn>
              <a:cxn ang="0">
                <a:pos x="12" y="39"/>
              </a:cxn>
              <a:cxn ang="0">
                <a:pos x="14" y="41"/>
              </a:cxn>
              <a:cxn ang="0">
                <a:pos x="14" y="39"/>
              </a:cxn>
              <a:cxn ang="0">
                <a:pos x="14" y="39"/>
              </a:cxn>
              <a:cxn ang="0">
                <a:pos x="19" y="34"/>
              </a:cxn>
              <a:cxn ang="0">
                <a:pos x="26" y="23"/>
              </a:cxn>
              <a:cxn ang="0">
                <a:pos x="30" y="16"/>
              </a:cxn>
              <a:cxn ang="0">
                <a:pos x="35" y="11"/>
              </a:cxn>
              <a:cxn ang="0">
                <a:pos x="37" y="9"/>
              </a:cxn>
              <a:cxn ang="0">
                <a:pos x="37" y="6"/>
              </a:cxn>
              <a:cxn ang="0">
                <a:pos x="39" y="6"/>
              </a:cxn>
              <a:cxn ang="0">
                <a:pos x="39" y="4"/>
              </a:cxn>
              <a:cxn ang="0">
                <a:pos x="39" y="4"/>
              </a:cxn>
              <a:cxn ang="0">
                <a:pos x="39" y="4"/>
              </a:cxn>
              <a:cxn ang="0">
                <a:pos x="42" y="2"/>
              </a:cxn>
              <a:cxn ang="0">
                <a:pos x="42" y="2"/>
              </a:cxn>
              <a:cxn ang="0">
                <a:pos x="44" y="2"/>
              </a:cxn>
              <a:cxn ang="0">
                <a:pos x="46" y="2"/>
              </a:cxn>
              <a:cxn ang="0">
                <a:pos x="49" y="0"/>
              </a:cxn>
              <a:cxn ang="0">
                <a:pos x="51" y="0"/>
              </a:cxn>
              <a:cxn ang="0">
                <a:pos x="53" y="2"/>
              </a:cxn>
              <a:cxn ang="0">
                <a:pos x="49" y="6"/>
              </a:cxn>
              <a:cxn ang="0">
                <a:pos x="46" y="11"/>
              </a:cxn>
              <a:cxn ang="0">
                <a:pos x="42" y="16"/>
              </a:cxn>
              <a:cxn ang="0">
                <a:pos x="39" y="18"/>
              </a:cxn>
              <a:cxn ang="0">
                <a:pos x="35" y="23"/>
              </a:cxn>
              <a:cxn ang="0">
                <a:pos x="32" y="27"/>
              </a:cxn>
              <a:cxn ang="0">
                <a:pos x="28" y="32"/>
              </a:cxn>
              <a:cxn ang="0">
                <a:pos x="26" y="37"/>
              </a:cxn>
              <a:cxn ang="0">
                <a:pos x="21" y="43"/>
              </a:cxn>
              <a:cxn ang="0">
                <a:pos x="19" y="48"/>
              </a:cxn>
              <a:cxn ang="0">
                <a:pos x="16" y="53"/>
              </a:cxn>
              <a:cxn ang="0">
                <a:pos x="14" y="53"/>
              </a:cxn>
              <a:cxn ang="0">
                <a:pos x="14" y="55"/>
              </a:cxn>
              <a:cxn ang="0">
                <a:pos x="14" y="55"/>
              </a:cxn>
              <a:cxn ang="0">
                <a:pos x="12" y="55"/>
              </a:cxn>
              <a:cxn ang="0">
                <a:pos x="12" y="55"/>
              </a:cxn>
              <a:cxn ang="0">
                <a:pos x="9" y="55"/>
              </a:cxn>
              <a:cxn ang="0">
                <a:pos x="9" y="55"/>
              </a:cxn>
              <a:cxn ang="0">
                <a:pos x="7" y="55"/>
              </a:cxn>
              <a:cxn ang="0">
                <a:pos x="7" y="55"/>
              </a:cxn>
              <a:cxn ang="0">
                <a:pos x="5" y="53"/>
              </a:cxn>
            </a:cxnLst>
            <a:rect l="0" t="0" r="r" b="b"/>
            <a:pathLst>
              <a:path w="53" h="55">
                <a:moveTo>
                  <a:pt x="5" y="53"/>
                </a:moveTo>
                <a:lnTo>
                  <a:pt x="5" y="50"/>
                </a:lnTo>
                <a:lnTo>
                  <a:pt x="2" y="48"/>
                </a:lnTo>
                <a:lnTo>
                  <a:pt x="2" y="46"/>
                </a:lnTo>
                <a:lnTo>
                  <a:pt x="2" y="43"/>
                </a:lnTo>
                <a:lnTo>
                  <a:pt x="0" y="41"/>
                </a:lnTo>
                <a:lnTo>
                  <a:pt x="0" y="39"/>
                </a:lnTo>
                <a:lnTo>
                  <a:pt x="0" y="39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4"/>
                </a:lnTo>
                <a:lnTo>
                  <a:pt x="0" y="34"/>
                </a:lnTo>
                <a:lnTo>
                  <a:pt x="2" y="34"/>
                </a:lnTo>
                <a:lnTo>
                  <a:pt x="2" y="34"/>
                </a:lnTo>
                <a:lnTo>
                  <a:pt x="2" y="34"/>
                </a:lnTo>
                <a:lnTo>
                  <a:pt x="2" y="32"/>
                </a:lnTo>
                <a:lnTo>
                  <a:pt x="5" y="32"/>
                </a:lnTo>
                <a:lnTo>
                  <a:pt x="5" y="32"/>
                </a:lnTo>
                <a:lnTo>
                  <a:pt x="5" y="32"/>
                </a:lnTo>
                <a:lnTo>
                  <a:pt x="7" y="32"/>
                </a:lnTo>
                <a:lnTo>
                  <a:pt x="7" y="32"/>
                </a:lnTo>
                <a:lnTo>
                  <a:pt x="7" y="32"/>
                </a:lnTo>
                <a:lnTo>
                  <a:pt x="7" y="32"/>
                </a:lnTo>
                <a:lnTo>
                  <a:pt x="7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12" y="34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9"/>
                </a:lnTo>
                <a:lnTo>
                  <a:pt x="12" y="39"/>
                </a:lnTo>
                <a:lnTo>
                  <a:pt x="12" y="39"/>
                </a:lnTo>
                <a:lnTo>
                  <a:pt x="12" y="39"/>
                </a:lnTo>
                <a:lnTo>
                  <a:pt x="12" y="39"/>
                </a:lnTo>
                <a:lnTo>
                  <a:pt x="12" y="39"/>
                </a:lnTo>
                <a:lnTo>
                  <a:pt x="12" y="39"/>
                </a:lnTo>
                <a:lnTo>
                  <a:pt x="12" y="39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9" y="34"/>
                </a:lnTo>
                <a:lnTo>
                  <a:pt x="21" y="30"/>
                </a:lnTo>
                <a:lnTo>
                  <a:pt x="23" y="25"/>
                </a:lnTo>
                <a:lnTo>
                  <a:pt x="26" y="23"/>
                </a:lnTo>
                <a:lnTo>
                  <a:pt x="28" y="20"/>
                </a:lnTo>
                <a:lnTo>
                  <a:pt x="30" y="18"/>
                </a:lnTo>
                <a:lnTo>
                  <a:pt x="30" y="16"/>
                </a:lnTo>
                <a:lnTo>
                  <a:pt x="32" y="13"/>
                </a:lnTo>
                <a:lnTo>
                  <a:pt x="32" y="11"/>
                </a:lnTo>
                <a:lnTo>
                  <a:pt x="35" y="11"/>
                </a:lnTo>
                <a:lnTo>
                  <a:pt x="35" y="9"/>
                </a:lnTo>
                <a:lnTo>
                  <a:pt x="35" y="9"/>
                </a:lnTo>
                <a:lnTo>
                  <a:pt x="37" y="9"/>
                </a:lnTo>
                <a:lnTo>
                  <a:pt x="37" y="6"/>
                </a:lnTo>
                <a:lnTo>
                  <a:pt x="37" y="6"/>
                </a:lnTo>
                <a:lnTo>
                  <a:pt x="37" y="6"/>
                </a:lnTo>
                <a:lnTo>
                  <a:pt x="37" y="6"/>
                </a:lnTo>
                <a:lnTo>
                  <a:pt x="37" y="6"/>
                </a:lnTo>
                <a:lnTo>
                  <a:pt x="39" y="6"/>
                </a:lnTo>
                <a:lnTo>
                  <a:pt x="39" y="6"/>
                </a:lnTo>
                <a:lnTo>
                  <a:pt x="39" y="4"/>
                </a:lnTo>
                <a:lnTo>
                  <a:pt x="39" y="4"/>
                </a:lnTo>
                <a:lnTo>
                  <a:pt x="39" y="4"/>
                </a:lnTo>
                <a:lnTo>
                  <a:pt x="39" y="4"/>
                </a:lnTo>
                <a:lnTo>
                  <a:pt x="39" y="4"/>
                </a:lnTo>
                <a:lnTo>
                  <a:pt x="39" y="4"/>
                </a:lnTo>
                <a:lnTo>
                  <a:pt x="39" y="4"/>
                </a:lnTo>
                <a:lnTo>
                  <a:pt x="39" y="4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4" y="2"/>
                </a:lnTo>
                <a:lnTo>
                  <a:pt x="44" y="2"/>
                </a:lnTo>
                <a:lnTo>
                  <a:pt x="44" y="2"/>
                </a:lnTo>
                <a:lnTo>
                  <a:pt x="44" y="2"/>
                </a:lnTo>
                <a:lnTo>
                  <a:pt x="46" y="2"/>
                </a:lnTo>
                <a:lnTo>
                  <a:pt x="46" y="2"/>
                </a:lnTo>
                <a:lnTo>
                  <a:pt x="46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51" y="0"/>
                </a:lnTo>
                <a:lnTo>
                  <a:pt x="53" y="2"/>
                </a:lnTo>
                <a:lnTo>
                  <a:pt x="51" y="2"/>
                </a:lnTo>
                <a:lnTo>
                  <a:pt x="51" y="4"/>
                </a:lnTo>
                <a:lnTo>
                  <a:pt x="49" y="6"/>
                </a:lnTo>
                <a:lnTo>
                  <a:pt x="49" y="6"/>
                </a:lnTo>
                <a:lnTo>
                  <a:pt x="46" y="9"/>
                </a:lnTo>
                <a:lnTo>
                  <a:pt x="46" y="11"/>
                </a:lnTo>
                <a:lnTo>
                  <a:pt x="44" y="11"/>
                </a:lnTo>
                <a:lnTo>
                  <a:pt x="44" y="13"/>
                </a:lnTo>
                <a:lnTo>
                  <a:pt x="42" y="16"/>
                </a:lnTo>
                <a:lnTo>
                  <a:pt x="42" y="16"/>
                </a:lnTo>
                <a:lnTo>
                  <a:pt x="39" y="18"/>
                </a:lnTo>
                <a:lnTo>
                  <a:pt x="39" y="18"/>
                </a:lnTo>
                <a:lnTo>
                  <a:pt x="37" y="20"/>
                </a:lnTo>
                <a:lnTo>
                  <a:pt x="37" y="23"/>
                </a:lnTo>
                <a:lnTo>
                  <a:pt x="35" y="23"/>
                </a:lnTo>
                <a:lnTo>
                  <a:pt x="35" y="25"/>
                </a:lnTo>
                <a:lnTo>
                  <a:pt x="32" y="27"/>
                </a:lnTo>
                <a:lnTo>
                  <a:pt x="32" y="27"/>
                </a:lnTo>
                <a:lnTo>
                  <a:pt x="30" y="30"/>
                </a:lnTo>
                <a:lnTo>
                  <a:pt x="30" y="32"/>
                </a:lnTo>
                <a:lnTo>
                  <a:pt x="28" y="32"/>
                </a:lnTo>
                <a:lnTo>
                  <a:pt x="28" y="34"/>
                </a:lnTo>
                <a:lnTo>
                  <a:pt x="26" y="37"/>
                </a:lnTo>
                <a:lnTo>
                  <a:pt x="26" y="37"/>
                </a:lnTo>
                <a:lnTo>
                  <a:pt x="23" y="39"/>
                </a:lnTo>
                <a:lnTo>
                  <a:pt x="23" y="41"/>
                </a:lnTo>
                <a:lnTo>
                  <a:pt x="21" y="43"/>
                </a:lnTo>
                <a:lnTo>
                  <a:pt x="21" y="43"/>
                </a:lnTo>
                <a:lnTo>
                  <a:pt x="19" y="46"/>
                </a:lnTo>
                <a:lnTo>
                  <a:pt x="19" y="48"/>
                </a:lnTo>
                <a:lnTo>
                  <a:pt x="16" y="50"/>
                </a:lnTo>
                <a:lnTo>
                  <a:pt x="16" y="53"/>
                </a:lnTo>
                <a:lnTo>
                  <a:pt x="16" y="53"/>
                </a:lnTo>
                <a:lnTo>
                  <a:pt x="16" y="53"/>
                </a:lnTo>
                <a:lnTo>
                  <a:pt x="16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2" y="55"/>
                </a:lnTo>
                <a:lnTo>
                  <a:pt x="12" y="55"/>
                </a:lnTo>
                <a:lnTo>
                  <a:pt x="12" y="55"/>
                </a:lnTo>
                <a:lnTo>
                  <a:pt x="12" y="55"/>
                </a:lnTo>
                <a:lnTo>
                  <a:pt x="12" y="55"/>
                </a:lnTo>
                <a:lnTo>
                  <a:pt x="12" y="55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7" y="55"/>
                </a:lnTo>
                <a:lnTo>
                  <a:pt x="7" y="55"/>
                </a:lnTo>
                <a:lnTo>
                  <a:pt x="7" y="55"/>
                </a:lnTo>
                <a:lnTo>
                  <a:pt x="7" y="55"/>
                </a:lnTo>
                <a:lnTo>
                  <a:pt x="7" y="55"/>
                </a:lnTo>
                <a:lnTo>
                  <a:pt x="5" y="53"/>
                </a:lnTo>
                <a:lnTo>
                  <a:pt x="5" y="53"/>
                </a:lnTo>
                <a:lnTo>
                  <a:pt x="5" y="53"/>
                </a:lnTo>
                <a:lnTo>
                  <a:pt x="5" y="53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4" name="Rectangle 42"/>
          <p:cNvSpPr>
            <a:spLocks noChangeArrowheads="1"/>
          </p:cNvSpPr>
          <p:nvPr/>
        </p:nvSpPr>
        <p:spPr bwMode="auto">
          <a:xfrm>
            <a:off x="4711700" y="2176463"/>
            <a:ext cx="19907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 i="1">
                <a:solidFill>
                  <a:srgbClr val="FFFF00"/>
                </a:solidFill>
              </a:rPr>
              <a:t>Mutually explore the situation and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15" name="Rectangle 43"/>
          <p:cNvSpPr>
            <a:spLocks noChangeArrowheads="1"/>
          </p:cNvSpPr>
          <p:nvPr/>
        </p:nvSpPr>
        <p:spPr bwMode="auto">
          <a:xfrm>
            <a:off x="4711700" y="2278063"/>
            <a:ext cx="20462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 i="1">
                <a:solidFill>
                  <a:srgbClr val="FFFF00"/>
                </a:solidFill>
              </a:rPr>
              <a:t>form initial hypotheses of problem: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16" name="Rectangle 44"/>
          <p:cNvSpPr>
            <a:spLocks noChangeArrowheads="1"/>
          </p:cNvSpPr>
          <p:nvPr/>
        </p:nvSpPr>
        <p:spPr bwMode="auto">
          <a:xfrm>
            <a:off x="4711700" y="1862138"/>
            <a:ext cx="920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1000" b="1">
                <a:solidFill>
                  <a:srgbClr val="FFFF00"/>
                </a:solidFill>
              </a:rPr>
              <a:t>IDENTIFY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17" name="Rectangle 45"/>
          <p:cNvSpPr>
            <a:spLocks noChangeArrowheads="1"/>
          </p:cNvSpPr>
          <p:nvPr/>
        </p:nvSpPr>
        <p:spPr bwMode="auto">
          <a:xfrm>
            <a:off x="4711700" y="1997075"/>
            <a:ext cx="1258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1000" b="1">
                <a:solidFill>
                  <a:srgbClr val="FFFF00"/>
                </a:solidFill>
              </a:rPr>
              <a:t>OPPORTUNITY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18" name="Rectangle 46"/>
          <p:cNvSpPr>
            <a:spLocks noChangeArrowheads="1"/>
          </p:cNvSpPr>
          <p:nvPr/>
        </p:nvSpPr>
        <p:spPr bwMode="auto">
          <a:xfrm>
            <a:off x="2343150" y="3538538"/>
            <a:ext cx="10461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1000" b="1">
                <a:solidFill>
                  <a:srgbClr val="FFFF00"/>
                </a:solidFill>
              </a:rPr>
              <a:t>EXECUTE –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19" name="Rectangle 47"/>
          <p:cNvSpPr>
            <a:spLocks noChangeArrowheads="1"/>
          </p:cNvSpPr>
          <p:nvPr/>
        </p:nvSpPr>
        <p:spPr bwMode="auto">
          <a:xfrm>
            <a:off x="2343150" y="3670300"/>
            <a:ext cx="109061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1000" b="1">
                <a:solidFill>
                  <a:srgbClr val="FFFF00"/>
                </a:solidFill>
              </a:rPr>
              <a:t>IMPLEMENT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20" name="Rectangle 48"/>
          <p:cNvSpPr>
            <a:spLocks noChangeArrowheads="1"/>
          </p:cNvSpPr>
          <p:nvPr/>
        </p:nvSpPr>
        <p:spPr bwMode="auto">
          <a:xfrm>
            <a:off x="2343150" y="3810000"/>
            <a:ext cx="998538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1000" b="1">
                <a:solidFill>
                  <a:srgbClr val="FFFF00"/>
                </a:solidFill>
              </a:rPr>
              <a:t>SOLUTION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21" name="Rectangle 49"/>
          <p:cNvSpPr>
            <a:spLocks noChangeArrowheads="1"/>
          </p:cNvSpPr>
          <p:nvPr/>
        </p:nvSpPr>
        <p:spPr bwMode="auto">
          <a:xfrm>
            <a:off x="2454275" y="4137025"/>
            <a:ext cx="16224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>
                <a:solidFill>
                  <a:srgbClr val="FFFF00"/>
                </a:solidFill>
                <a:latin typeface="Helvetica" pitchFamily="34" charset="0"/>
              </a:rPr>
              <a:t>Ensure stakeholder participation</a:t>
            </a:r>
          </a:p>
        </p:txBody>
      </p:sp>
      <p:sp>
        <p:nvSpPr>
          <p:cNvPr id="79922" name="Rectangle 50"/>
          <p:cNvSpPr>
            <a:spLocks noChangeArrowheads="1"/>
          </p:cNvSpPr>
          <p:nvPr/>
        </p:nvSpPr>
        <p:spPr bwMode="auto">
          <a:xfrm>
            <a:off x="2454275" y="4241800"/>
            <a:ext cx="13636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>
                <a:solidFill>
                  <a:srgbClr val="FFFF00"/>
                </a:solidFill>
              </a:rPr>
              <a:t>Develop action plans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23" name="Rectangle 51"/>
          <p:cNvSpPr>
            <a:spLocks noChangeArrowheads="1"/>
          </p:cNvSpPr>
          <p:nvPr/>
        </p:nvSpPr>
        <p:spPr bwMode="auto">
          <a:xfrm>
            <a:off x="2454275" y="4351338"/>
            <a:ext cx="14462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>
                <a:solidFill>
                  <a:srgbClr val="FFFF00"/>
                </a:solidFill>
              </a:rPr>
              <a:t>Anticipate and plan for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24" name="Rectangle 52"/>
          <p:cNvSpPr>
            <a:spLocks noChangeArrowheads="1"/>
          </p:cNvSpPr>
          <p:nvPr/>
        </p:nvSpPr>
        <p:spPr bwMode="auto">
          <a:xfrm>
            <a:off x="2454275" y="4460875"/>
            <a:ext cx="13684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>
                <a:solidFill>
                  <a:srgbClr val="FFFF00"/>
                </a:solidFill>
              </a:rPr>
              <a:t>   potential  problems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25" name="Rectangle 53"/>
          <p:cNvSpPr>
            <a:spLocks noChangeArrowheads="1"/>
          </p:cNvSpPr>
          <p:nvPr/>
        </p:nvSpPr>
        <p:spPr bwMode="auto">
          <a:xfrm>
            <a:off x="2454275" y="4570413"/>
            <a:ext cx="14192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>
                <a:solidFill>
                  <a:srgbClr val="FFFF00"/>
                </a:solidFill>
              </a:rPr>
              <a:t>Implement the change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26" name="Freeform 54"/>
          <p:cNvSpPr>
            <a:spLocks/>
          </p:cNvSpPr>
          <p:nvPr/>
        </p:nvSpPr>
        <p:spPr bwMode="auto">
          <a:xfrm>
            <a:off x="2343150" y="4146550"/>
            <a:ext cx="84138" cy="82550"/>
          </a:xfrm>
          <a:custGeom>
            <a:avLst/>
            <a:gdLst/>
            <a:ahLst/>
            <a:cxnLst>
              <a:cxn ang="0">
                <a:pos x="5" y="46"/>
              </a:cxn>
              <a:cxn ang="0">
                <a:pos x="3" y="42"/>
              </a:cxn>
              <a:cxn ang="0">
                <a:pos x="0" y="37"/>
              </a:cxn>
              <a:cxn ang="0">
                <a:pos x="0" y="35"/>
              </a:cxn>
              <a:cxn ang="0">
                <a:pos x="3" y="35"/>
              </a:cxn>
              <a:cxn ang="0">
                <a:pos x="5" y="32"/>
              </a:cxn>
              <a:cxn ang="0">
                <a:pos x="7" y="32"/>
              </a:cxn>
              <a:cxn ang="0">
                <a:pos x="7" y="30"/>
              </a:cxn>
              <a:cxn ang="0">
                <a:pos x="9" y="30"/>
              </a:cxn>
              <a:cxn ang="0">
                <a:pos x="9" y="32"/>
              </a:cxn>
              <a:cxn ang="0">
                <a:pos x="9" y="32"/>
              </a:cxn>
              <a:cxn ang="0">
                <a:pos x="9" y="32"/>
              </a:cxn>
              <a:cxn ang="0">
                <a:pos x="12" y="35"/>
              </a:cxn>
              <a:cxn ang="0">
                <a:pos x="12" y="35"/>
              </a:cxn>
              <a:cxn ang="0">
                <a:pos x="12" y="37"/>
              </a:cxn>
              <a:cxn ang="0">
                <a:pos x="12" y="37"/>
              </a:cxn>
              <a:cxn ang="0">
                <a:pos x="12" y="39"/>
              </a:cxn>
              <a:cxn ang="0">
                <a:pos x="14" y="39"/>
              </a:cxn>
              <a:cxn ang="0">
                <a:pos x="14" y="39"/>
              </a:cxn>
              <a:cxn ang="0">
                <a:pos x="14" y="39"/>
              </a:cxn>
              <a:cxn ang="0">
                <a:pos x="16" y="39"/>
              </a:cxn>
              <a:cxn ang="0">
                <a:pos x="19" y="32"/>
              </a:cxn>
              <a:cxn ang="0">
                <a:pos x="26" y="21"/>
              </a:cxn>
              <a:cxn ang="0">
                <a:pos x="33" y="14"/>
              </a:cxn>
              <a:cxn ang="0">
                <a:pos x="35" y="9"/>
              </a:cxn>
              <a:cxn ang="0">
                <a:pos x="37" y="7"/>
              </a:cxn>
              <a:cxn ang="0">
                <a:pos x="40" y="5"/>
              </a:cxn>
              <a:cxn ang="0">
                <a:pos x="40" y="5"/>
              </a:cxn>
              <a:cxn ang="0">
                <a:pos x="40" y="5"/>
              </a:cxn>
              <a:cxn ang="0">
                <a:pos x="40" y="5"/>
              </a:cxn>
              <a:cxn ang="0">
                <a:pos x="42" y="2"/>
              </a:cxn>
              <a:cxn ang="0">
                <a:pos x="42" y="2"/>
              </a:cxn>
              <a:cxn ang="0">
                <a:pos x="44" y="2"/>
              </a:cxn>
              <a:cxn ang="0">
                <a:pos x="44" y="0"/>
              </a:cxn>
              <a:cxn ang="0">
                <a:pos x="47" y="0"/>
              </a:cxn>
              <a:cxn ang="0">
                <a:pos x="49" y="0"/>
              </a:cxn>
              <a:cxn ang="0">
                <a:pos x="51" y="0"/>
              </a:cxn>
              <a:cxn ang="0">
                <a:pos x="53" y="0"/>
              </a:cxn>
              <a:cxn ang="0">
                <a:pos x="49" y="5"/>
              </a:cxn>
              <a:cxn ang="0">
                <a:pos x="47" y="9"/>
              </a:cxn>
              <a:cxn ang="0">
                <a:pos x="42" y="14"/>
              </a:cxn>
              <a:cxn ang="0">
                <a:pos x="40" y="19"/>
              </a:cxn>
              <a:cxn ang="0">
                <a:pos x="35" y="23"/>
              </a:cxn>
              <a:cxn ang="0">
                <a:pos x="33" y="28"/>
              </a:cxn>
              <a:cxn ang="0">
                <a:pos x="30" y="32"/>
              </a:cxn>
              <a:cxn ang="0">
                <a:pos x="26" y="37"/>
              </a:cxn>
              <a:cxn ang="0">
                <a:pos x="23" y="42"/>
              </a:cxn>
              <a:cxn ang="0">
                <a:pos x="19" y="49"/>
              </a:cxn>
              <a:cxn ang="0">
                <a:pos x="16" y="51"/>
              </a:cxn>
              <a:cxn ang="0">
                <a:pos x="16" y="53"/>
              </a:cxn>
              <a:cxn ang="0">
                <a:pos x="14" y="53"/>
              </a:cxn>
              <a:cxn ang="0">
                <a:pos x="14" y="53"/>
              </a:cxn>
              <a:cxn ang="0">
                <a:pos x="12" y="53"/>
              </a:cxn>
              <a:cxn ang="0">
                <a:pos x="12" y="53"/>
              </a:cxn>
              <a:cxn ang="0">
                <a:pos x="12" y="53"/>
              </a:cxn>
              <a:cxn ang="0">
                <a:pos x="9" y="53"/>
              </a:cxn>
              <a:cxn ang="0">
                <a:pos x="9" y="53"/>
              </a:cxn>
              <a:cxn ang="0">
                <a:pos x="7" y="53"/>
              </a:cxn>
              <a:cxn ang="0">
                <a:pos x="7" y="53"/>
              </a:cxn>
            </a:cxnLst>
            <a:rect l="0" t="0" r="r" b="b"/>
            <a:pathLst>
              <a:path w="53" h="53">
                <a:moveTo>
                  <a:pt x="5" y="53"/>
                </a:moveTo>
                <a:lnTo>
                  <a:pt x="5" y="49"/>
                </a:lnTo>
                <a:lnTo>
                  <a:pt x="5" y="46"/>
                </a:lnTo>
                <a:lnTo>
                  <a:pt x="3" y="44"/>
                </a:lnTo>
                <a:lnTo>
                  <a:pt x="3" y="44"/>
                </a:lnTo>
                <a:lnTo>
                  <a:pt x="3" y="42"/>
                </a:lnTo>
                <a:lnTo>
                  <a:pt x="0" y="39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5"/>
                </a:lnTo>
                <a:lnTo>
                  <a:pt x="0" y="35"/>
                </a:lnTo>
                <a:lnTo>
                  <a:pt x="3" y="35"/>
                </a:lnTo>
                <a:lnTo>
                  <a:pt x="3" y="35"/>
                </a:lnTo>
                <a:lnTo>
                  <a:pt x="3" y="35"/>
                </a:lnTo>
                <a:lnTo>
                  <a:pt x="3" y="32"/>
                </a:lnTo>
                <a:lnTo>
                  <a:pt x="3" y="32"/>
                </a:lnTo>
                <a:lnTo>
                  <a:pt x="5" y="32"/>
                </a:lnTo>
                <a:lnTo>
                  <a:pt x="5" y="32"/>
                </a:lnTo>
                <a:lnTo>
                  <a:pt x="5" y="32"/>
                </a:lnTo>
                <a:lnTo>
                  <a:pt x="7" y="32"/>
                </a:lnTo>
                <a:lnTo>
                  <a:pt x="7" y="32"/>
                </a:lnTo>
                <a:lnTo>
                  <a:pt x="7" y="30"/>
                </a:lnTo>
                <a:lnTo>
                  <a:pt x="7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12" y="32"/>
                </a:lnTo>
                <a:lnTo>
                  <a:pt x="12" y="35"/>
                </a:lnTo>
                <a:lnTo>
                  <a:pt x="12" y="35"/>
                </a:lnTo>
                <a:lnTo>
                  <a:pt x="12" y="35"/>
                </a:lnTo>
                <a:lnTo>
                  <a:pt x="12" y="35"/>
                </a:lnTo>
                <a:lnTo>
                  <a:pt x="12" y="35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6" y="39"/>
                </a:lnTo>
                <a:lnTo>
                  <a:pt x="16" y="39"/>
                </a:lnTo>
                <a:lnTo>
                  <a:pt x="16" y="37"/>
                </a:lnTo>
                <a:lnTo>
                  <a:pt x="19" y="32"/>
                </a:lnTo>
                <a:lnTo>
                  <a:pt x="21" y="30"/>
                </a:lnTo>
                <a:lnTo>
                  <a:pt x="23" y="26"/>
                </a:lnTo>
                <a:lnTo>
                  <a:pt x="26" y="21"/>
                </a:lnTo>
                <a:lnTo>
                  <a:pt x="28" y="19"/>
                </a:lnTo>
                <a:lnTo>
                  <a:pt x="30" y="16"/>
                </a:lnTo>
                <a:lnTo>
                  <a:pt x="33" y="14"/>
                </a:lnTo>
                <a:lnTo>
                  <a:pt x="33" y="14"/>
                </a:lnTo>
                <a:lnTo>
                  <a:pt x="33" y="12"/>
                </a:lnTo>
                <a:lnTo>
                  <a:pt x="35" y="9"/>
                </a:lnTo>
                <a:lnTo>
                  <a:pt x="35" y="9"/>
                </a:lnTo>
                <a:lnTo>
                  <a:pt x="37" y="9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40" y="5"/>
                </a:lnTo>
                <a:lnTo>
                  <a:pt x="40" y="5"/>
                </a:lnTo>
                <a:lnTo>
                  <a:pt x="40" y="5"/>
                </a:lnTo>
                <a:lnTo>
                  <a:pt x="40" y="5"/>
                </a:lnTo>
                <a:lnTo>
                  <a:pt x="40" y="5"/>
                </a:lnTo>
                <a:lnTo>
                  <a:pt x="40" y="5"/>
                </a:lnTo>
                <a:lnTo>
                  <a:pt x="40" y="5"/>
                </a:lnTo>
                <a:lnTo>
                  <a:pt x="40" y="5"/>
                </a:lnTo>
                <a:lnTo>
                  <a:pt x="40" y="5"/>
                </a:lnTo>
                <a:lnTo>
                  <a:pt x="40" y="5"/>
                </a:lnTo>
                <a:lnTo>
                  <a:pt x="40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4" y="2"/>
                </a:lnTo>
                <a:lnTo>
                  <a:pt x="44" y="2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7" y="0"/>
                </a:lnTo>
                <a:lnTo>
                  <a:pt x="47" y="0"/>
                </a:lnTo>
                <a:lnTo>
                  <a:pt x="47" y="0"/>
                </a:lnTo>
                <a:lnTo>
                  <a:pt x="47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53" y="0"/>
                </a:lnTo>
                <a:lnTo>
                  <a:pt x="53" y="0"/>
                </a:lnTo>
                <a:lnTo>
                  <a:pt x="51" y="2"/>
                </a:lnTo>
                <a:lnTo>
                  <a:pt x="51" y="5"/>
                </a:lnTo>
                <a:lnTo>
                  <a:pt x="49" y="5"/>
                </a:lnTo>
                <a:lnTo>
                  <a:pt x="49" y="7"/>
                </a:lnTo>
                <a:lnTo>
                  <a:pt x="47" y="9"/>
                </a:lnTo>
                <a:lnTo>
                  <a:pt x="47" y="9"/>
                </a:lnTo>
                <a:lnTo>
                  <a:pt x="44" y="12"/>
                </a:lnTo>
                <a:lnTo>
                  <a:pt x="44" y="12"/>
                </a:lnTo>
                <a:lnTo>
                  <a:pt x="42" y="14"/>
                </a:lnTo>
                <a:lnTo>
                  <a:pt x="42" y="16"/>
                </a:lnTo>
                <a:lnTo>
                  <a:pt x="40" y="16"/>
                </a:lnTo>
                <a:lnTo>
                  <a:pt x="40" y="19"/>
                </a:lnTo>
                <a:lnTo>
                  <a:pt x="37" y="21"/>
                </a:lnTo>
                <a:lnTo>
                  <a:pt x="37" y="21"/>
                </a:lnTo>
                <a:lnTo>
                  <a:pt x="35" y="23"/>
                </a:lnTo>
                <a:lnTo>
                  <a:pt x="35" y="23"/>
                </a:lnTo>
                <a:lnTo>
                  <a:pt x="33" y="26"/>
                </a:lnTo>
                <a:lnTo>
                  <a:pt x="33" y="28"/>
                </a:lnTo>
                <a:lnTo>
                  <a:pt x="33" y="28"/>
                </a:lnTo>
                <a:lnTo>
                  <a:pt x="30" y="30"/>
                </a:lnTo>
                <a:lnTo>
                  <a:pt x="30" y="32"/>
                </a:lnTo>
                <a:lnTo>
                  <a:pt x="28" y="32"/>
                </a:lnTo>
                <a:lnTo>
                  <a:pt x="28" y="35"/>
                </a:lnTo>
                <a:lnTo>
                  <a:pt x="26" y="37"/>
                </a:lnTo>
                <a:lnTo>
                  <a:pt x="26" y="39"/>
                </a:lnTo>
                <a:lnTo>
                  <a:pt x="23" y="39"/>
                </a:lnTo>
                <a:lnTo>
                  <a:pt x="23" y="42"/>
                </a:lnTo>
                <a:lnTo>
                  <a:pt x="21" y="44"/>
                </a:lnTo>
                <a:lnTo>
                  <a:pt x="21" y="46"/>
                </a:lnTo>
                <a:lnTo>
                  <a:pt x="19" y="49"/>
                </a:lnTo>
                <a:lnTo>
                  <a:pt x="19" y="49"/>
                </a:lnTo>
                <a:lnTo>
                  <a:pt x="16" y="51"/>
                </a:lnTo>
                <a:lnTo>
                  <a:pt x="16" y="51"/>
                </a:lnTo>
                <a:lnTo>
                  <a:pt x="16" y="53"/>
                </a:lnTo>
                <a:lnTo>
                  <a:pt x="16" y="53"/>
                </a:lnTo>
                <a:lnTo>
                  <a:pt x="16" y="53"/>
                </a:lnTo>
                <a:lnTo>
                  <a:pt x="16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2" y="53"/>
                </a:lnTo>
                <a:lnTo>
                  <a:pt x="12" y="53"/>
                </a:lnTo>
                <a:lnTo>
                  <a:pt x="12" y="53"/>
                </a:lnTo>
                <a:lnTo>
                  <a:pt x="12" y="53"/>
                </a:lnTo>
                <a:lnTo>
                  <a:pt x="12" y="53"/>
                </a:lnTo>
                <a:lnTo>
                  <a:pt x="12" y="53"/>
                </a:lnTo>
                <a:lnTo>
                  <a:pt x="12" y="53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7" y="53"/>
                </a:lnTo>
                <a:lnTo>
                  <a:pt x="7" y="53"/>
                </a:lnTo>
                <a:lnTo>
                  <a:pt x="7" y="53"/>
                </a:lnTo>
                <a:lnTo>
                  <a:pt x="7" y="53"/>
                </a:lnTo>
                <a:lnTo>
                  <a:pt x="7" y="53"/>
                </a:lnTo>
                <a:lnTo>
                  <a:pt x="7" y="53"/>
                </a:lnTo>
                <a:lnTo>
                  <a:pt x="5" y="53"/>
                </a:lnTo>
                <a:lnTo>
                  <a:pt x="5" y="53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27" name="Freeform 55"/>
          <p:cNvSpPr>
            <a:spLocks/>
          </p:cNvSpPr>
          <p:nvPr/>
        </p:nvSpPr>
        <p:spPr bwMode="auto">
          <a:xfrm>
            <a:off x="2343150" y="4357688"/>
            <a:ext cx="84138" cy="90487"/>
          </a:xfrm>
          <a:custGeom>
            <a:avLst/>
            <a:gdLst/>
            <a:ahLst/>
            <a:cxnLst>
              <a:cxn ang="0">
                <a:pos x="5" y="49"/>
              </a:cxn>
              <a:cxn ang="0">
                <a:pos x="3" y="42"/>
              </a:cxn>
              <a:cxn ang="0">
                <a:pos x="0" y="37"/>
              </a:cxn>
              <a:cxn ang="0">
                <a:pos x="0" y="35"/>
              </a:cxn>
              <a:cxn ang="0">
                <a:pos x="3" y="35"/>
              </a:cxn>
              <a:cxn ang="0">
                <a:pos x="5" y="33"/>
              </a:cxn>
              <a:cxn ang="0">
                <a:pos x="7" y="33"/>
              </a:cxn>
              <a:cxn ang="0">
                <a:pos x="7" y="33"/>
              </a:cxn>
              <a:cxn ang="0">
                <a:pos x="9" y="33"/>
              </a:cxn>
              <a:cxn ang="0">
                <a:pos x="9" y="33"/>
              </a:cxn>
              <a:cxn ang="0">
                <a:pos x="9" y="33"/>
              </a:cxn>
              <a:cxn ang="0">
                <a:pos x="9" y="33"/>
              </a:cxn>
              <a:cxn ang="0">
                <a:pos x="12" y="35"/>
              </a:cxn>
              <a:cxn ang="0">
                <a:pos x="12" y="35"/>
              </a:cxn>
              <a:cxn ang="0">
                <a:pos x="12" y="37"/>
              </a:cxn>
              <a:cxn ang="0">
                <a:pos x="12" y="37"/>
              </a:cxn>
              <a:cxn ang="0">
                <a:pos x="12" y="40"/>
              </a:cxn>
              <a:cxn ang="0">
                <a:pos x="14" y="40"/>
              </a:cxn>
              <a:cxn ang="0">
                <a:pos x="14" y="42"/>
              </a:cxn>
              <a:cxn ang="0">
                <a:pos x="14" y="40"/>
              </a:cxn>
              <a:cxn ang="0">
                <a:pos x="16" y="40"/>
              </a:cxn>
              <a:cxn ang="0">
                <a:pos x="19" y="35"/>
              </a:cxn>
              <a:cxn ang="0">
                <a:pos x="26" y="23"/>
              </a:cxn>
              <a:cxn ang="0">
                <a:pos x="33" y="17"/>
              </a:cxn>
              <a:cxn ang="0">
                <a:pos x="35" y="12"/>
              </a:cxn>
              <a:cxn ang="0">
                <a:pos x="37" y="7"/>
              </a:cxn>
              <a:cxn ang="0">
                <a:pos x="40" y="7"/>
              </a:cxn>
              <a:cxn ang="0">
                <a:pos x="40" y="5"/>
              </a:cxn>
              <a:cxn ang="0">
                <a:pos x="40" y="5"/>
              </a:cxn>
              <a:cxn ang="0">
                <a:pos x="40" y="5"/>
              </a:cxn>
              <a:cxn ang="0">
                <a:pos x="42" y="3"/>
              </a:cxn>
              <a:cxn ang="0">
                <a:pos x="42" y="3"/>
              </a:cxn>
              <a:cxn ang="0">
                <a:pos x="44" y="3"/>
              </a:cxn>
              <a:cxn ang="0">
                <a:pos x="44" y="3"/>
              </a:cxn>
              <a:cxn ang="0">
                <a:pos x="47" y="0"/>
              </a:cxn>
              <a:cxn ang="0">
                <a:pos x="49" y="0"/>
              </a:cxn>
              <a:cxn ang="0">
                <a:pos x="51" y="0"/>
              </a:cxn>
              <a:cxn ang="0">
                <a:pos x="53" y="0"/>
              </a:cxn>
              <a:cxn ang="0">
                <a:pos x="49" y="7"/>
              </a:cxn>
              <a:cxn ang="0">
                <a:pos x="47" y="12"/>
              </a:cxn>
              <a:cxn ang="0">
                <a:pos x="42" y="14"/>
              </a:cxn>
              <a:cxn ang="0">
                <a:pos x="40" y="19"/>
              </a:cxn>
              <a:cxn ang="0">
                <a:pos x="35" y="23"/>
              </a:cxn>
              <a:cxn ang="0">
                <a:pos x="33" y="28"/>
              </a:cxn>
              <a:cxn ang="0">
                <a:pos x="30" y="33"/>
              </a:cxn>
              <a:cxn ang="0">
                <a:pos x="26" y="37"/>
              </a:cxn>
              <a:cxn ang="0">
                <a:pos x="23" y="42"/>
              </a:cxn>
              <a:cxn ang="0">
                <a:pos x="19" y="49"/>
              </a:cxn>
              <a:cxn ang="0">
                <a:pos x="16" y="54"/>
              </a:cxn>
              <a:cxn ang="0">
                <a:pos x="16" y="54"/>
              </a:cxn>
              <a:cxn ang="0">
                <a:pos x="14" y="54"/>
              </a:cxn>
              <a:cxn ang="0">
                <a:pos x="14" y="56"/>
              </a:cxn>
              <a:cxn ang="0">
                <a:pos x="12" y="56"/>
              </a:cxn>
              <a:cxn ang="0">
                <a:pos x="12" y="56"/>
              </a:cxn>
              <a:cxn ang="0">
                <a:pos x="12" y="56"/>
              </a:cxn>
              <a:cxn ang="0">
                <a:pos x="9" y="56"/>
              </a:cxn>
              <a:cxn ang="0">
                <a:pos x="9" y="56"/>
              </a:cxn>
              <a:cxn ang="0">
                <a:pos x="7" y="54"/>
              </a:cxn>
              <a:cxn ang="0">
                <a:pos x="7" y="54"/>
              </a:cxn>
            </a:cxnLst>
            <a:rect l="0" t="0" r="r" b="b"/>
            <a:pathLst>
              <a:path w="53" h="56">
                <a:moveTo>
                  <a:pt x="5" y="54"/>
                </a:moveTo>
                <a:lnTo>
                  <a:pt x="5" y="51"/>
                </a:lnTo>
                <a:lnTo>
                  <a:pt x="5" y="49"/>
                </a:lnTo>
                <a:lnTo>
                  <a:pt x="3" y="47"/>
                </a:lnTo>
                <a:lnTo>
                  <a:pt x="3" y="44"/>
                </a:lnTo>
                <a:lnTo>
                  <a:pt x="3" y="42"/>
                </a:lnTo>
                <a:lnTo>
                  <a:pt x="0" y="40"/>
                </a:lnTo>
                <a:lnTo>
                  <a:pt x="0" y="40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5"/>
                </a:lnTo>
                <a:lnTo>
                  <a:pt x="3" y="35"/>
                </a:lnTo>
                <a:lnTo>
                  <a:pt x="3" y="35"/>
                </a:lnTo>
                <a:lnTo>
                  <a:pt x="3" y="35"/>
                </a:lnTo>
                <a:lnTo>
                  <a:pt x="3" y="35"/>
                </a:lnTo>
                <a:lnTo>
                  <a:pt x="3" y="33"/>
                </a:lnTo>
                <a:lnTo>
                  <a:pt x="5" y="33"/>
                </a:lnTo>
                <a:lnTo>
                  <a:pt x="5" y="33"/>
                </a:lnTo>
                <a:lnTo>
                  <a:pt x="5" y="33"/>
                </a:lnTo>
                <a:lnTo>
                  <a:pt x="7" y="33"/>
                </a:lnTo>
                <a:lnTo>
                  <a:pt x="7" y="33"/>
                </a:lnTo>
                <a:lnTo>
                  <a:pt x="7" y="33"/>
                </a:lnTo>
                <a:lnTo>
                  <a:pt x="7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12" y="35"/>
                </a:lnTo>
                <a:lnTo>
                  <a:pt x="12" y="35"/>
                </a:lnTo>
                <a:lnTo>
                  <a:pt x="12" y="35"/>
                </a:lnTo>
                <a:lnTo>
                  <a:pt x="12" y="35"/>
                </a:lnTo>
                <a:lnTo>
                  <a:pt x="12" y="35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2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6" y="40"/>
                </a:lnTo>
                <a:lnTo>
                  <a:pt x="16" y="40"/>
                </a:lnTo>
                <a:lnTo>
                  <a:pt x="16" y="40"/>
                </a:lnTo>
                <a:lnTo>
                  <a:pt x="19" y="35"/>
                </a:lnTo>
                <a:lnTo>
                  <a:pt x="21" y="30"/>
                </a:lnTo>
                <a:lnTo>
                  <a:pt x="23" y="26"/>
                </a:lnTo>
                <a:lnTo>
                  <a:pt x="26" y="23"/>
                </a:lnTo>
                <a:lnTo>
                  <a:pt x="28" y="19"/>
                </a:lnTo>
                <a:lnTo>
                  <a:pt x="30" y="17"/>
                </a:lnTo>
                <a:lnTo>
                  <a:pt x="33" y="17"/>
                </a:lnTo>
                <a:lnTo>
                  <a:pt x="33" y="14"/>
                </a:lnTo>
                <a:lnTo>
                  <a:pt x="33" y="12"/>
                </a:lnTo>
                <a:lnTo>
                  <a:pt x="35" y="12"/>
                </a:lnTo>
                <a:lnTo>
                  <a:pt x="35" y="10"/>
                </a:lnTo>
                <a:lnTo>
                  <a:pt x="37" y="10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40" y="7"/>
                </a:lnTo>
                <a:lnTo>
                  <a:pt x="40" y="7"/>
                </a:lnTo>
                <a:lnTo>
                  <a:pt x="40" y="5"/>
                </a:lnTo>
                <a:lnTo>
                  <a:pt x="40" y="5"/>
                </a:lnTo>
                <a:lnTo>
                  <a:pt x="40" y="5"/>
                </a:lnTo>
                <a:lnTo>
                  <a:pt x="40" y="5"/>
                </a:lnTo>
                <a:lnTo>
                  <a:pt x="40" y="5"/>
                </a:lnTo>
                <a:lnTo>
                  <a:pt x="40" y="5"/>
                </a:lnTo>
                <a:lnTo>
                  <a:pt x="40" y="5"/>
                </a:lnTo>
                <a:lnTo>
                  <a:pt x="40" y="5"/>
                </a:lnTo>
                <a:lnTo>
                  <a:pt x="40" y="5"/>
                </a:lnTo>
                <a:lnTo>
                  <a:pt x="42" y="5"/>
                </a:lnTo>
                <a:lnTo>
                  <a:pt x="42" y="3"/>
                </a:lnTo>
                <a:lnTo>
                  <a:pt x="42" y="3"/>
                </a:lnTo>
                <a:lnTo>
                  <a:pt x="42" y="3"/>
                </a:lnTo>
                <a:lnTo>
                  <a:pt x="42" y="3"/>
                </a:lnTo>
                <a:lnTo>
                  <a:pt x="42" y="3"/>
                </a:lnTo>
                <a:lnTo>
                  <a:pt x="42" y="3"/>
                </a:lnTo>
                <a:lnTo>
                  <a:pt x="44" y="3"/>
                </a:lnTo>
                <a:lnTo>
                  <a:pt x="44" y="3"/>
                </a:lnTo>
                <a:lnTo>
                  <a:pt x="44" y="3"/>
                </a:lnTo>
                <a:lnTo>
                  <a:pt x="44" y="3"/>
                </a:lnTo>
                <a:lnTo>
                  <a:pt x="44" y="3"/>
                </a:lnTo>
                <a:lnTo>
                  <a:pt x="47" y="3"/>
                </a:lnTo>
                <a:lnTo>
                  <a:pt x="47" y="0"/>
                </a:lnTo>
                <a:lnTo>
                  <a:pt x="47" y="0"/>
                </a:lnTo>
                <a:lnTo>
                  <a:pt x="47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53" y="0"/>
                </a:lnTo>
                <a:lnTo>
                  <a:pt x="53" y="0"/>
                </a:lnTo>
                <a:lnTo>
                  <a:pt x="51" y="3"/>
                </a:lnTo>
                <a:lnTo>
                  <a:pt x="51" y="5"/>
                </a:lnTo>
                <a:lnTo>
                  <a:pt x="49" y="7"/>
                </a:lnTo>
                <a:lnTo>
                  <a:pt x="49" y="7"/>
                </a:lnTo>
                <a:lnTo>
                  <a:pt x="47" y="10"/>
                </a:lnTo>
                <a:lnTo>
                  <a:pt x="47" y="12"/>
                </a:lnTo>
                <a:lnTo>
                  <a:pt x="44" y="12"/>
                </a:lnTo>
                <a:lnTo>
                  <a:pt x="44" y="14"/>
                </a:lnTo>
                <a:lnTo>
                  <a:pt x="42" y="14"/>
                </a:lnTo>
                <a:lnTo>
                  <a:pt x="42" y="17"/>
                </a:lnTo>
                <a:lnTo>
                  <a:pt x="40" y="19"/>
                </a:lnTo>
                <a:lnTo>
                  <a:pt x="40" y="19"/>
                </a:lnTo>
                <a:lnTo>
                  <a:pt x="37" y="21"/>
                </a:lnTo>
                <a:lnTo>
                  <a:pt x="37" y="21"/>
                </a:lnTo>
                <a:lnTo>
                  <a:pt x="35" y="23"/>
                </a:lnTo>
                <a:lnTo>
                  <a:pt x="35" y="26"/>
                </a:lnTo>
                <a:lnTo>
                  <a:pt x="33" y="26"/>
                </a:lnTo>
                <a:lnTo>
                  <a:pt x="33" y="28"/>
                </a:lnTo>
                <a:lnTo>
                  <a:pt x="33" y="30"/>
                </a:lnTo>
                <a:lnTo>
                  <a:pt x="30" y="30"/>
                </a:lnTo>
                <a:lnTo>
                  <a:pt x="30" y="33"/>
                </a:lnTo>
                <a:lnTo>
                  <a:pt x="28" y="35"/>
                </a:lnTo>
                <a:lnTo>
                  <a:pt x="28" y="35"/>
                </a:lnTo>
                <a:lnTo>
                  <a:pt x="26" y="37"/>
                </a:lnTo>
                <a:lnTo>
                  <a:pt x="26" y="40"/>
                </a:lnTo>
                <a:lnTo>
                  <a:pt x="23" y="42"/>
                </a:lnTo>
                <a:lnTo>
                  <a:pt x="23" y="42"/>
                </a:lnTo>
                <a:lnTo>
                  <a:pt x="21" y="44"/>
                </a:lnTo>
                <a:lnTo>
                  <a:pt x="21" y="47"/>
                </a:lnTo>
                <a:lnTo>
                  <a:pt x="19" y="49"/>
                </a:lnTo>
                <a:lnTo>
                  <a:pt x="19" y="51"/>
                </a:lnTo>
                <a:lnTo>
                  <a:pt x="16" y="54"/>
                </a:lnTo>
                <a:lnTo>
                  <a:pt x="16" y="54"/>
                </a:lnTo>
                <a:lnTo>
                  <a:pt x="16" y="54"/>
                </a:lnTo>
                <a:lnTo>
                  <a:pt x="16" y="54"/>
                </a:lnTo>
                <a:lnTo>
                  <a:pt x="16" y="54"/>
                </a:lnTo>
                <a:lnTo>
                  <a:pt x="16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7" y="56"/>
                </a:lnTo>
                <a:lnTo>
                  <a:pt x="7" y="56"/>
                </a:lnTo>
                <a:lnTo>
                  <a:pt x="7" y="54"/>
                </a:lnTo>
                <a:lnTo>
                  <a:pt x="7" y="54"/>
                </a:lnTo>
                <a:lnTo>
                  <a:pt x="7" y="54"/>
                </a:lnTo>
                <a:lnTo>
                  <a:pt x="7" y="54"/>
                </a:lnTo>
                <a:lnTo>
                  <a:pt x="5" y="54"/>
                </a:lnTo>
                <a:lnTo>
                  <a:pt x="5" y="54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28" name="Freeform 56"/>
          <p:cNvSpPr>
            <a:spLocks/>
          </p:cNvSpPr>
          <p:nvPr/>
        </p:nvSpPr>
        <p:spPr bwMode="auto">
          <a:xfrm>
            <a:off x="2343150" y="4570413"/>
            <a:ext cx="84138" cy="88900"/>
          </a:xfrm>
          <a:custGeom>
            <a:avLst/>
            <a:gdLst/>
            <a:ahLst/>
            <a:cxnLst>
              <a:cxn ang="0">
                <a:pos x="5" y="49"/>
              </a:cxn>
              <a:cxn ang="0">
                <a:pos x="3" y="42"/>
              </a:cxn>
              <a:cxn ang="0">
                <a:pos x="0" y="40"/>
              </a:cxn>
              <a:cxn ang="0">
                <a:pos x="0" y="37"/>
              </a:cxn>
              <a:cxn ang="0">
                <a:pos x="3" y="35"/>
              </a:cxn>
              <a:cxn ang="0">
                <a:pos x="5" y="35"/>
              </a:cxn>
              <a:cxn ang="0">
                <a:pos x="7" y="33"/>
              </a:cxn>
              <a:cxn ang="0">
                <a:pos x="7" y="33"/>
              </a:cxn>
              <a:cxn ang="0">
                <a:pos x="9" y="33"/>
              </a:cxn>
              <a:cxn ang="0">
                <a:pos x="9" y="33"/>
              </a:cxn>
              <a:cxn ang="0">
                <a:pos x="9" y="33"/>
              </a:cxn>
              <a:cxn ang="0">
                <a:pos x="9" y="35"/>
              </a:cxn>
              <a:cxn ang="0">
                <a:pos x="12" y="35"/>
              </a:cxn>
              <a:cxn ang="0">
                <a:pos x="12" y="37"/>
              </a:cxn>
              <a:cxn ang="0">
                <a:pos x="12" y="40"/>
              </a:cxn>
              <a:cxn ang="0">
                <a:pos x="12" y="40"/>
              </a:cxn>
              <a:cxn ang="0">
                <a:pos x="12" y="40"/>
              </a:cxn>
              <a:cxn ang="0">
                <a:pos x="14" y="42"/>
              </a:cxn>
              <a:cxn ang="0">
                <a:pos x="14" y="42"/>
              </a:cxn>
              <a:cxn ang="0">
                <a:pos x="14" y="42"/>
              </a:cxn>
              <a:cxn ang="0">
                <a:pos x="16" y="40"/>
              </a:cxn>
              <a:cxn ang="0">
                <a:pos x="19" y="35"/>
              </a:cxn>
              <a:cxn ang="0">
                <a:pos x="26" y="23"/>
              </a:cxn>
              <a:cxn ang="0">
                <a:pos x="33" y="17"/>
              </a:cxn>
              <a:cxn ang="0">
                <a:pos x="35" y="12"/>
              </a:cxn>
              <a:cxn ang="0">
                <a:pos x="37" y="10"/>
              </a:cxn>
              <a:cxn ang="0">
                <a:pos x="40" y="7"/>
              </a:cxn>
              <a:cxn ang="0">
                <a:pos x="40" y="7"/>
              </a:cxn>
              <a:cxn ang="0">
                <a:pos x="40" y="7"/>
              </a:cxn>
              <a:cxn ang="0">
                <a:pos x="40" y="5"/>
              </a:cxn>
              <a:cxn ang="0">
                <a:pos x="42" y="5"/>
              </a:cxn>
              <a:cxn ang="0">
                <a:pos x="42" y="5"/>
              </a:cxn>
              <a:cxn ang="0">
                <a:pos x="44" y="3"/>
              </a:cxn>
              <a:cxn ang="0">
                <a:pos x="44" y="3"/>
              </a:cxn>
              <a:cxn ang="0">
                <a:pos x="47" y="3"/>
              </a:cxn>
              <a:cxn ang="0">
                <a:pos x="49" y="3"/>
              </a:cxn>
              <a:cxn ang="0">
                <a:pos x="51" y="3"/>
              </a:cxn>
              <a:cxn ang="0">
                <a:pos x="53" y="3"/>
              </a:cxn>
              <a:cxn ang="0">
                <a:pos x="49" y="7"/>
              </a:cxn>
              <a:cxn ang="0">
                <a:pos x="47" y="12"/>
              </a:cxn>
              <a:cxn ang="0">
                <a:pos x="42" y="17"/>
              </a:cxn>
              <a:cxn ang="0">
                <a:pos x="40" y="21"/>
              </a:cxn>
              <a:cxn ang="0">
                <a:pos x="35" y="26"/>
              </a:cxn>
              <a:cxn ang="0">
                <a:pos x="33" y="28"/>
              </a:cxn>
              <a:cxn ang="0">
                <a:pos x="30" y="35"/>
              </a:cxn>
              <a:cxn ang="0">
                <a:pos x="26" y="40"/>
              </a:cxn>
              <a:cxn ang="0">
                <a:pos x="23" y="44"/>
              </a:cxn>
              <a:cxn ang="0">
                <a:pos x="19" y="49"/>
              </a:cxn>
              <a:cxn ang="0">
                <a:pos x="16" y="54"/>
              </a:cxn>
              <a:cxn ang="0">
                <a:pos x="16" y="56"/>
              </a:cxn>
              <a:cxn ang="0">
                <a:pos x="14" y="56"/>
              </a:cxn>
              <a:cxn ang="0">
                <a:pos x="14" y="56"/>
              </a:cxn>
              <a:cxn ang="0">
                <a:pos x="12" y="56"/>
              </a:cxn>
              <a:cxn ang="0">
                <a:pos x="12" y="56"/>
              </a:cxn>
              <a:cxn ang="0">
                <a:pos x="12" y="56"/>
              </a:cxn>
              <a:cxn ang="0">
                <a:pos x="9" y="56"/>
              </a:cxn>
              <a:cxn ang="0">
                <a:pos x="9" y="56"/>
              </a:cxn>
              <a:cxn ang="0">
                <a:pos x="7" y="56"/>
              </a:cxn>
              <a:cxn ang="0">
                <a:pos x="7" y="54"/>
              </a:cxn>
            </a:cxnLst>
            <a:rect l="0" t="0" r="r" b="b"/>
            <a:pathLst>
              <a:path w="53" h="56">
                <a:moveTo>
                  <a:pt x="5" y="54"/>
                </a:moveTo>
                <a:lnTo>
                  <a:pt x="5" y="51"/>
                </a:lnTo>
                <a:lnTo>
                  <a:pt x="5" y="49"/>
                </a:lnTo>
                <a:lnTo>
                  <a:pt x="3" y="47"/>
                </a:lnTo>
                <a:lnTo>
                  <a:pt x="3" y="44"/>
                </a:lnTo>
                <a:lnTo>
                  <a:pt x="3" y="42"/>
                </a:lnTo>
                <a:lnTo>
                  <a:pt x="0" y="42"/>
                </a:lnTo>
                <a:lnTo>
                  <a:pt x="0" y="40"/>
                </a:lnTo>
                <a:lnTo>
                  <a:pt x="0" y="40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3" y="37"/>
                </a:lnTo>
                <a:lnTo>
                  <a:pt x="3" y="35"/>
                </a:lnTo>
                <a:lnTo>
                  <a:pt x="3" y="35"/>
                </a:lnTo>
                <a:lnTo>
                  <a:pt x="3" y="35"/>
                </a:lnTo>
                <a:lnTo>
                  <a:pt x="3" y="35"/>
                </a:lnTo>
                <a:lnTo>
                  <a:pt x="5" y="35"/>
                </a:lnTo>
                <a:lnTo>
                  <a:pt x="5" y="35"/>
                </a:lnTo>
                <a:lnTo>
                  <a:pt x="5" y="33"/>
                </a:lnTo>
                <a:lnTo>
                  <a:pt x="7" y="33"/>
                </a:lnTo>
                <a:lnTo>
                  <a:pt x="7" y="33"/>
                </a:lnTo>
                <a:lnTo>
                  <a:pt x="7" y="33"/>
                </a:lnTo>
                <a:lnTo>
                  <a:pt x="7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12" y="35"/>
                </a:lnTo>
                <a:lnTo>
                  <a:pt x="12" y="35"/>
                </a:lnTo>
                <a:lnTo>
                  <a:pt x="12" y="35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6" y="40"/>
                </a:lnTo>
                <a:lnTo>
                  <a:pt x="16" y="40"/>
                </a:lnTo>
                <a:lnTo>
                  <a:pt x="16" y="40"/>
                </a:lnTo>
                <a:lnTo>
                  <a:pt x="19" y="35"/>
                </a:lnTo>
                <a:lnTo>
                  <a:pt x="21" y="30"/>
                </a:lnTo>
                <a:lnTo>
                  <a:pt x="23" y="28"/>
                </a:lnTo>
                <a:lnTo>
                  <a:pt x="26" y="23"/>
                </a:lnTo>
                <a:lnTo>
                  <a:pt x="28" y="21"/>
                </a:lnTo>
                <a:lnTo>
                  <a:pt x="30" y="19"/>
                </a:lnTo>
                <a:lnTo>
                  <a:pt x="33" y="17"/>
                </a:lnTo>
                <a:lnTo>
                  <a:pt x="33" y="14"/>
                </a:lnTo>
                <a:lnTo>
                  <a:pt x="33" y="14"/>
                </a:lnTo>
                <a:lnTo>
                  <a:pt x="35" y="12"/>
                </a:lnTo>
                <a:lnTo>
                  <a:pt x="35" y="12"/>
                </a:lnTo>
                <a:lnTo>
                  <a:pt x="37" y="10"/>
                </a:lnTo>
                <a:lnTo>
                  <a:pt x="37" y="10"/>
                </a:lnTo>
                <a:lnTo>
                  <a:pt x="37" y="10"/>
                </a:lnTo>
                <a:lnTo>
                  <a:pt x="37" y="7"/>
                </a:lnTo>
                <a:lnTo>
                  <a:pt x="40" y="7"/>
                </a:lnTo>
                <a:lnTo>
                  <a:pt x="40" y="7"/>
                </a:lnTo>
                <a:lnTo>
                  <a:pt x="40" y="7"/>
                </a:lnTo>
                <a:lnTo>
                  <a:pt x="40" y="7"/>
                </a:lnTo>
                <a:lnTo>
                  <a:pt x="40" y="7"/>
                </a:lnTo>
                <a:lnTo>
                  <a:pt x="40" y="7"/>
                </a:lnTo>
                <a:lnTo>
                  <a:pt x="40" y="7"/>
                </a:lnTo>
                <a:lnTo>
                  <a:pt x="40" y="5"/>
                </a:lnTo>
                <a:lnTo>
                  <a:pt x="40" y="5"/>
                </a:lnTo>
                <a:lnTo>
                  <a:pt x="40" y="5"/>
                </a:lnTo>
                <a:lnTo>
                  <a:pt x="40" y="5"/>
                </a:lnTo>
                <a:lnTo>
                  <a:pt x="42" y="5"/>
                </a:lnTo>
                <a:lnTo>
                  <a:pt x="42" y="5"/>
                </a:lnTo>
                <a:lnTo>
                  <a:pt x="42" y="5"/>
                </a:lnTo>
                <a:lnTo>
                  <a:pt x="42" y="5"/>
                </a:lnTo>
                <a:lnTo>
                  <a:pt x="42" y="5"/>
                </a:lnTo>
                <a:lnTo>
                  <a:pt x="42" y="5"/>
                </a:lnTo>
                <a:lnTo>
                  <a:pt x="42" y="3"/>
                </a:lnTo>
                <a:lnTo>
                  <a:pt x="44" y="3"/>
                </a:lnTo>
                <a:lnTo>
                  <a:pt x="44" y="3"/>
                </a:lnTo>
                <a:lnTo>
                  <a:pt x="44" y="3"/>
                </a:lnTo>
                <a:lnTo>
                  <a:pt x="44" y="3"/>
                </a:lnTo>
                <a:lnTo>
                  <a:pt x="44" y="3"/>
                </a:lnTo>
                <a:lnTo>
                  <a:pt x="47" y="3"/>
                </a:lnTo>
                <a:lnTo>
                  <a:pt x="47" y="3"/>
                </a:lnTo>
                <a:lnTo>
                  <a:pt x="47" y="3"/>
                </a:lnTo>
                <a:lnTo>
                  <a:pt x="47" y="3"/>
                </a:lnTo>
                <a:lnTo>
                  <a:pt x="49" y="3"/>
                </a:lnTo>
                <a:lnTo>
                  <a:pt x="49" y="3"/>
                </a:lnTo>
                <a:lnTo>
                  <a:pt x="49" y="3"/>
                </a:lnTo>
                <a:lnTo>
                  <a:pt x="51" y="3"/>
                </a:lnTo>
                <a:lnTo>
                  <a:pt x="51" y="0"/>
                </a:lnTo>
                <a:lnTo>
                  <a:pt x="53" y="0"/>
                </a:lnTo>
                <a:lnTo>
                  <a:pt x="53" y="3"/>
                </a:lnTo>
                <a:lnTo>
                  <a:pt x="51" y="5"/>
                </a:lnTo>
                <a:lnTo>
                  <a:pt x="51" y="5"/>
                </a:lnTo>
                <a:lnTo>
                  <a:pt x="49" y="7"/>
                </a:lnTo>
                <a:lnTo>
                  <a:pt x="49" y="10"/>
                </a:lnTo>
                <a:lnTo>
                  <a:pt x="47" y="10"/>
                </a:lnTo>
                <a:lnTo>
                  <a:pt x="47" y="12"/>
                </a:lnTo>
                <a:lnTo>
                  <a:pt x="44" y="14"/>
                </a:lnTo>
                <a:lnTo>
                  <a:pt x="44" y="14"/>
                </a:lnTo>
                <a:lnTo>
                  <a:pt x="42" y="17"/>
                </a:lnTo>
                <a:lnTo>
                  <a:pt x="42" y="17"/>
                </a:lnTo>
                <a:lnTo>
                  <a:pt x="40" y="19"/>
                </a:lnTo>
                <a:lnTo>
                  <a:pt x="40" y="21"/>
                </a:lnTo>
                <a:lnTo>
                  <a:pt x="37" y="21"/>
                </a:lnTo>
                <a:lnTo>
                  <a:pt x="37" y="23"/>
                </a:lnTo>
                <a:lnTo>
                  <a:pt x="35" y="26"/>
                </a:lnTo>
                <a:lnTo>
                  <a:pt x="35" y="26"/>
                </a:lnTo>
                <a:lnTo>
                  <a:pt x="33" y="28"/>
                </a:lnTo>
                <a:lnTo>
                  <a:pt x="33" y="28"/>
                </a:lnTo>
                <a:lnTo>
                  <a:pt x="33" y="30"/>
                </a:lnTo>
                <a:lnTo>
                  <a:pt x="30" y="33"/>
                </a:lnTo>
                <a:lnTo>
                  <a:pt x="30" y="35"/>
                </a:lnTo>
                <a:lnTo>
                  <a:pt x="28" y="35"/>
                </a:lnTo>
                <a:lnTo>
                  <a:pt x="28" y="37"/>
                </a:lnTo>
                <a:lnTo>
                  <a:pt x="26" y="40"/>
                </a:lnTo>
                <a:lnTo>
                  <a:pt x="26" y="40"/>
                </a:lnTo>
                <a:lnTo>
                  <a:pt x="23" y="42"/>
                </a:lnTo>
                <a:lnTo>
                  <a:pt x="23" y="44"/>
                </a:lnTo>
                <a:lnTo>
                  <a:pt x="21" y="47"/>
                </a:lnTo>
                <a:lnTo>
                  <a:pt x="21" y="47"/>
                </a:lnTo>
                <a:lnTo>
                  <a:pt x="19" y="49"/>
                </a:lnTo>
                <a:lnTo>
                  <a:pt x="19" y="51"/>
                </a:lnTo>
                <a:lnTo>
                  <a:pt x="16" y="54"/>
                </a:lnTo>
                <a:lnTo>
                  <a:pt x="16" y="54"/>
                </a:lnTo>
                <a:lnTo>
                  <a:pt x="16" y="54"/>
                </a:lnTo>
                <a:lnTo>
                  <a:pt x="16" y="54"/>
                </a:lnTo>
                <a:lnTo>
                  <a:pt x="16" y="56"/>
                </a:lnTo>
                <a:lnTo>
                  <a:pt x="16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7" y="56"/>
                </a:lnTo>
                <a:lnTo>
                  <a:pt x="7" y="56"/>
                </a:lnTo>
                <a:lnTo>
                  <a:pt x="7" y="56"/>
                </a:lnTo>
                <a:lnTo>
                  <a:pt x="7" y="56"/>
                </a:lnTo>
                <a:lnTo>
                  <a:pt x="7" y="56"/>
                </a:lnTo>
                <a:lnTo>
                  <a:pt x="7" y="54"/>
                </a:lnTo>
                <a:lnTo>
                  <a:pt x="5" y="54"/>
                </a:lnTo>
                <a:lnTo>
                  <a:pt x="5" y="54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29" name="Freeform 57"/>
          <p:cNvSpPr>
            <a:spLocks/>
          </p:cNvSpPr>
          <p:nvPr/>
        </p:nvSpPr>
        <p:spPr bwMode="auto">
          <a:xfrm>
            <a:off x="2343150" y="4244975"/>
            <a:ext cx="84138" cy="90488"/>
          </a:xfrm>
          <a:custGeom>
            <a:avLst/>
            <a:gdLst/>
            <a:ahLst/>
            <a:cxnLst>
              <a:cxn ang="0">
                <a:pos x="5" y="48"/>
              </a:cxn>
              <a:cxn ang="0">
                <a:pos x="3" y="41"/>
              </a:cxn>
              <a:cxn ang="0">
                <a:pos x="0" y="37"/>
              </a:cxn>
              <a:cxn ang="0">
                <a:pos x="0" y="37"/>
              </a:cxn>
              <a:cxn ang="0">
                <a:pos x="3" y="34"/>
              </a:cxn>
              <a:cxn ang="0">
                <a:pos x="5" y="34"/>
              </a:cxn>
              <a:cxn ang="0">
                <a:pos x="7" y="32"/>
              </a:cxn>
              <a:cxn ang="0">
                <a:pos x="7" y="32"/>
              </a:cxn>
              <a:cxn ang="0">
                <a:pos x="9" y="32"/>
              </a:cxn>
              <a:cxn ang="0">
                <a:pos x="9" y="32"/>
              </a:cxn>
              <a:cxn ang="0">
                <a:pos x="9" y="32"/>
              </a:cxn>
              <a:cxn ang="0">
                <a:pos x="9" y="34"/>
              </a:cxn>
              <a:cxn ang="0">
                <a:pos x="12" y="34"/>
              </a:cxn>
              <a:cxn ang="0">
                <a:pos x="12" y="37"/>
              </a:cxn>
              <a:cxn ang="0">
                <a:pos x="12" y="37"/>
              </a:cxn>
              <a:cxn ang="0">
                <a:pos x="12" y="39"/>
              </a:cxn>
              <a:cxn ang="0">
                <a:pos x="12" y="39"/>
              </a:cxn>
              <a:cxn ang="0">
                <a:pos x="14" y="41"/>
              </a:cxn>
              <a:cxn ang="0">
                <a:pos x="14" y="41"/>
              </a:cxn>
              <a:cxn ang="0">
                <a:pos x="14" y="41"/>
              </a:cxn>
              <a:cxn ang="0">
                <a:pos x="16" y="39"/>
              </a:cxn>
              <a:cxn ang="0">
                <a:pos x="19" y="34"/>
              </a:cxn>
              <a:cxn ang="0">
                <a:pos x="26" y="23"/>
              </a:cxn>
              <a:cxn ang="0">
                <a:pos x="33" y="16"/>
              </a:cxn>
              <a:cxn ang="0">
                <a:pos x="35" y="11"/>
              </a:cxn>
              <a:cxn ang="0">
                <a:pos x="37" y="9"/>
              </a:cxn>
              <a:cxn ang="0">
                <a:pos x="40" y="7"/>
              </a:cxn>
              <a:cxn ang="0">
                <a:pos x="40" y="7"/>
              </a:cxn>
              <a:cxn ang="0">
                <a:pos x="40" y="4"/>
              </a:cxn>
              <a:cxn ang="0">
                <a:pos x="40" y="4"/>
              </a:cxn>
              <a:cxn ang="0">
                <a:pos x="42" y="4"/>
              </a:cxn>
              <a:cxn ang="0">
                <a:pos x="42" y="2"/>
              </a:cxn>
              <a:cxn ang="0">
                <a:pos x="44" y="2"/>
              </a:cxn>
              <a:cxn ang="0">
                <a:pos x="44" y="2"/>
              </a:cxn>
              <a:cxn ang="0">
                <a:pos x="47" y="2"/>
              </a:cxn>
              <a:cxn ang="0">
                <a:pos x="49" y="2"/>
              </a:cxn>
              <a:cxn ang="0">
                <a:pos x="51" y="0"/>
              </a:cxn>
              <a:cxn ang="0">
                <a:pos x="53" y="2"/>
              </a:cxn>
              <a:cxn ang="0">
                <a:pos x="49" y="7"/>
              </a:cxn>
              <a:cxn ang="0">
                <a:pos x="47" y="11"/>
              </a:cxn>
              <a:cxn ang="0">
                <a:pos x="42" y="16"/>
              </a:cxn>
              <a:cxn ang="0">
                <a:pos x="40" y="18"/>
              </a:cxn>
              <a:cxn ang="0">
                <a:pos x="35" y="23"/>
              </a:cxn>
              <a:cxn ang="0">
                <a:pos x="33" y="27"/>
              </a:cxn>
              <a:cxn ang="0">
                <a:pos x="30" y="32"/>
              </a:cxn>
              <a:cxn ang="0">
                <a:pos x="26" y="37"/>
              </a:cxn>
              <a:cxn ang="0">
                <a:pos x="23" y="44"/>
              </a:cxn>
              <a:cxn ang="0">
                <a:pos x="19" y="48"/>
              </a:cxn>
              <a:cxn ang="0">
                <a:pos x="16" y="53"/>
              </a:cxn>
              <a:cxn ang="0">
                <a:pos x="16" y="53"/>
              </a:cxn>
              <a:cxn ang="0">
                <a:pos x="14" y="55"/>
              </a:cxn>
              <a:cxn ang="0">
                <a:pos x="14" y="55"/>
              </a:cxn>
              <a:cxn ang="0">
                <a:pos x="12" y="55"/>
              </a:cxn>
              <a:cxn ang="0">
                <a:pos x="12" y="55"/>
              </a:cxn>
              <a:cxn ang="0">
                <a:pos x="12" y="55"/>
              </a:cxn>
              <a:cxn ang="0">
                <a:pos x="9" y="55"/>
              </a:cxn>
              <a:cxn ang="0">
                <a:pos x="9" y="55"/>
              </a:cxn>
              <a:cxn ang="0">
                <a:pos x="7" y="55"/>
              </a:cxn>
              <a:cxn ang="0">
                <a:pos x="7" y="53"/>
              </a:cxn>
            </a:cxnLst>
            <a:rect l="0" t="0" r="r" b="b"/>
            <a:pathLst>
              <a:path w="53" h="55">
                <a:moveTo>
                  <a:pt x="5" y="53"/>
                </a:moveTo>
                <a:lnTo>
                  <a:pt x="5" y="51"/>
                </a:lnTo>
                <a:lnTo>
                  <a:pt x="5" y="48"/>
                </a:lnTo>
                <a:lnTo>
                  <a:pt x="3" y="46"/>
                </a:lnTo>
                <a:lnTo>
                  <a:pt x="3" y="44"/>
                </a:lnTo>
                <a:lnTo>
                  <a:pt x="3" y="41"/>
                </a:lnTo>
                <a:lnTo>
                  <a:pt x="0" y="41"/>
                </a:lnTo>
                <a:lnTo>
                  <a:pt x="0" y="39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3" y="37"/>
                </a:lnTo>
                <a:lnTo>
                  <a:pt x="3" y="34"/>
                </a:lnTo>
                <a:lnTo>
                  <a:pt x="3" y="34"/>
                </a:lnTo>
                <a:lnTo>
                  <a:pt x="3" y="34"/>
                </a:lnTo>
                <a:lnTo>
                  <a:pt x="3" y="34"/>
                </a:lnTo>
                <a:lnTo>
                  <a:pt x="5" y="34"/>
                </a:lnTo>
                <a:lnTo>
                  <a:pt x="5" y="32"/>
                </a:lnTo>
                <a:lnTo>
                  <a:pt x="5" y="32"/>
                </a:lnTo>
                <a:lnTo>
                  <a:pt x="7" y="32"/>
                </a:lnTo>
                <a:lnTo>
                  <a:pt x="7" y="32"/>
                </a:lnTo>
                <a:lnTo>
                  <a:pt x="7" y="32"/>
                </a:lnTo>
                <a:lnTo>
                  <a:pt x="7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7"/>
                </a:lnTo>
                <a:lnTo>
                  <a:pt x="12" y="39"/>
                </a:lnTo>
                <a:lnTo>
                  <a:pt x="12" y="39"/>
                </a:lnTo>
                <a:lnTo>
                  <a:pt x="12" y="39"/>
                </a:lnTo>
                <a:lnTo>
                  <a:pt x="12" y="39"/>
                </a:lnTo>
                <a:lnTo>
                  <a:pt x="12" y="39"/>
                </a:lnTo>
                <a:lnTo>
                  <a:pt x="12" y="39"/>
                </a:lnTo>
                <a:lnTo>
                  <a:pt x="14" y="39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39"/>
                </a:lnTo>
                <a:lnTo>
                  <a:pt x="16" y="39"/>
                </a:lnTo>
                <a:lnTo>
                  <a:pt x="16" y="39"/>
                </a:lnTo>
                <a:lnTo>
                  <a:pt x="16" y="39"/>
                </a:lnTo>
                <a:lnTo>
                  <a:pt x="19" y="34"/>
                </a:lnTo>
                <a:lnTo>
                  <a:pt x="21" y="30"/>
                </a:lnTo>
                <a:lnTo>
                  <a:pt x="23" y="27"/>
                </a:lnTo>
                <a:lnTo>
                  <a:pt x="26" y="23"/>
                </a:lnTo>
                <a:lnTo>
                  <a:pt x="28" y="20"/>
                </a:lnTo>
                <a:lnTo>
                  <a:pt x="30" y="18"/>
                </a:lnTo>
                <a:lnTo>
                  <a:pt x="33" y="16"/>
                </a:lnTo>
                <a:lnTo>
                  <a:pt x="33" y="13"/>
                </a:lnTo>
                <a:lnTo>
                  <a:pt x="33" y="13"/>
                </a:lnTo>
                <a:lnTo>
                  <a:pt x="35" y="11"/>
                </a:lnTo>
                <a:lnTo>
                  <a:pt x="35" y="11"/>
                </a:lnTo>
                <a:lnTo>
                  <a:pt x="37" y="9"/>
                </a:lnTo>
                <a:lnTo>
                  <a:pt x="37" y="9"/>
                </a:lnTo>
                <a:lnTo>
                  <a:pt x="37" y="7"/>
                </a:lnTo>
                <a:lnTo>
                  <a:pt x="37" y="7"/>
                </a:lnTo>
                <a:lnTo>
                  <a:pt x="40" y="7"/>
                </a:lnTo>
                <a:lnTo>
                  <a:pt x="40" y="7"/>
                </a:lnTo>
                <a:lnTo>
                  <a:pt x="40" y="7"/>
                </a:lnTo>
                <a:lnTo>
                  <a:pt x="40" y="7"/>
                </a:lnTo>
                <a:lnTo>
                  <a:pt x="40" y="7"/>
                </a:lnTo>
                <a:lnTo>
                  <a:pt x="40" y="7"/>
                </a:lnTo>
                <a:lnTo>
                  <a:pt x="40" y="4"/>
                </a:lnTo>
                <a:lnTo>
                  <a:pt x="40" y="4"/>
                </a:lnTo>
                <a:lnTo>
                  <a:pt x="40" y="4"/>
                </a:lnTo>
                <a:lnTo>
                  <a:pt x="40" y="4"/>
                </a:lnTo>
                <a:lnTo>
                  <a:pt x="40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4" y="2"/>
                </a:lnTo>
                <a:lnTo>
                  <a:pt x="44" y="2"/>
                </a:lnTo>
                <a:lnTo>
                  <a:pt x="44" y="2"/>
                </a:lnTo>
                <a:lnTo>
                  <a:pt x="44" y="2"/>
                </a:lnTo>
                <a:lnTo>
                  <a:pt x="44" y="2"/>
                </a:lnTo>
                <a:lnTo>
                  <a:pt x="47" y="2"/>
                </a:lnTo>
                <a:lnTo>
                  <a:pt x="47" y="2"/>
                </a:lnTo>
                <a:lnTo>
                  <a:pt x="47" y="2"/>
                </a:lnTo>
                <a:lnTo>
                  <a:pt x="47" y="2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53" y="0"/>
                </a:lnTo>
                <a:lnTo>
                  <a:pt x="53" y="2"/>
                </a:lnTo>
                <a:lnTo>
                  <a:pt x="51" y="4"/>
                </a:lnTo>
                <a:lnTo>
                  <a:pt x="51" y="4"/>
                </a:lnTo>
                <a:lnTo>
                  <a:pt x="49" y="7"/>
                </a:lnTo>
                <a:lnTo>
                  <a:pt x="49" y="9"/>
                </a:lnTo>
                <a:lnTo>
                  <a:pt x="47" y="9"/>
                </a:lnTo>
                <a:lnTo>
                  <a:pt x="47" y="11"/>
                </a:lnTo>
                <a:lnTo>
                  <a:pt x="44" y="11"/>
                </a:lnTo>
                <a:lnTo>
                  <a:pt x="44" y="13"/>
                </a:lnTo>
                <a:lnTo>
                  <a:pt x="42" y="16"/>
                </a:lnTo>
                <a:lnTo>
                  <a:pt x="42" y="16"/>
                </a:lnTo>
                <a:lnTo>
                  <a:pt x="40" y="18"/>
                </a:lnTo>
                <a:lnTo>
                  <a:pt x="40" y="18"/>
                </a:lnTo>
                <a:lnTo>
                  <a:pt x="37" y="20"/>
                </a:lnTo>
                <a:lnTo>
                  <a:pt x="37" y="23"/>
                </a:lnTo>
                <a:lnTo>
                  <a:pt x="35" y="23"/>
                </a:lnTo>
                <a:lnTo>
                  <a:pt x="35" y="25"/>
                </a:lnTo>
                <a:lnTo>
                  <a:pt x="33" y="27"/>
                </a:lnTo>
                <a:lnTo>
                  <a:pt x="33" y="27"/>
                </a:lnTo>
                <a:lnTo>
                  <a:pt x="33" y="30"/>
                </a:lnTo>
                <a:lnTo>
                  <a:pt x="30" y="32"/>
                </a:lnTo>
                <a:lnTo>
                  <a:pt x="30" y="32"/>
                </a:lnTo>
                <a:lnTo>
                  <a:pt x="28" y="34"/>
                </a:lnTo>
                <a:lnTo>
                  <a:pt x="28" y="37"/>
                </a:lnTo>
                <a:lnTo>
                  <a:pt x="26" y="37"/>
                </a:lnTo>
                <a:lnTo>
                  <a:pt x="26" y="39"/>
                </a:lnTo>
                <a:lnTo>
                  <a:pt x="23" y="41"/>
                </a:lnTo>
                <a:lnTo>
                  <a:pt x="23" y="44"/>
                </a:lnTo>
                <a:lnTo>
                  <a:pt x="21" y="44"/>
                </a:lnTo>
                <a:lnTo>
                  <a:pt x="21" y="46"/>
                </a:lnTo>
                <a:lnTo>
                  <a:pt x="19" y="48"/>
                </a:lnTo>
                <a:lnTo>
                  <a:pt x="19" y="51"/>
                </a:lnTo>
                <a:lnTo>
                  <a:pt x="16" y="53"/>
                </a:lnTo>
                <a:lnTo>
                  <a:pt x="16" y="53"/>
                </a:lnTo>
                <a:lnTo>
                  <a:pt x="16" y="53"/>
                </a:lnTo>
                <a:lnTo>
                  <a:pt x="16" y="53"/>
                </a:lnTo>
                <a:lnTo>
                  <a:pt x="16" y="53"/>
                </a:lnTo>
                <a:lnTo>
                  <a:pt x="16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2" y="55"/>
                </a:lnTo>
                <a:lnTo>
                  <a:pt x="12" y="55"/>
                </a:lnTo>
                <a:lnTo>
                  <a:pt x="12" y="55"/>
                </a:lnTo>
                <a:lnTo>
                  <a:pt x="12" y="55"/>
                </a:lnTo>
                <a:lnTo>
                  <a:pt x="12" y="55"/>
                </a:lnTo>
                <a:lnTo>
                  <a:pt x="12" y="55"/>
                </a:lnTo>
                <a:lnTo>
                  <a:pt x="12" y="55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7" y="55"/>
                </a:lnTo>
                <a:lnTo>
                  <a:pt x="7" y="55"/>
                </a:lnTo>
                <a:lnTo>
                  <a:pt x="7" y="55"/>
                </a:lnTo>
                <a:lnTo>
                  <a:pt x="7" y="55"/>
                </a:lnTo>
                <a:lnTo>
                  <a:pt x="7" y="55"/>
                </a:lnTo>
                <a:lnTo>
                  <a:pt x="7" y="53"/>
                </a:lnTo>
                <a:lnTo>
                  <a:pt x="5" y="53"/>
                </a:lnTo>
                <a:lnTo>
                  <a:pt x="5" y="53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0" name="Rectangle 58"/>
          <p:cNvSpPr>
            <a:spLocks noChangeArrowheads="1"/>
          </p:cNvSpPr>
          <p:nvPr/>
        </p:nvSpPr>
        <p:spPr bwMode="auto">
          <a:xfrm>
            <a:off x="2343150" y="3997325"/>
            <a:ext cx="17033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 i="1">
                <a:solidFill>
                  <a:srgbClr val="FFFF00"/>
                </a:solidFill>
              </a:rPr>
              <a:t>Create and manage change: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31" name="Freeform 59"/>
          <p:cNvSpPr>
            <a:spLocks/>
          </p:cNvSpPr>
          <p:nvPr/>
        </p:nvSpPr>
        <p:spPr bwMode="auto">
          <a:xfrm>
            <a:off x="4564063" y="3749675"/>
            <a:ext cx="1585912" cy="1819275"/>
          </a:xfrm>
          <a:custGeom>
            <a:avLst/>
            <a:gdLst/>
            <a:ahLst/>
            <a:cxnLst>
              <a:cxn ang="0">
                <a:pos x="999" y="1137"/>
              </a:cxn>
              <a:cxn ang="0">
                <a:pos x="12" y="0"/>
              </a:cxn>
              <a:cxn ang="0">
                <a:pos x="0" y="9"/>
              </a:cxn>
              <a:cxn ang="0">
                <a:pos x="987" y="1146"/>
              </a:cxn>
              <a:cxn ang="0">
                <a:pos x="999" y="1137"/>
              </a:cxn>
            </a:cxnLst>
            <a:rect l="0" t="0" r="r" b="b"/>
            <a:pathLst>
              <a:path w="999" h="1146">
                <a:moveTo>
                  <a:pt x="999" y="1137"/>
                </a:moveTo>
                <a:lnTo>
                  <a:pt x="12" y="0"/>
                </a:lnTo>
                <a:lnTo>
                  <a:pt x="0" y="9"/>
                </a:lnTo>
                <a:lnTo>
                  <a:pt x="987" y="1146"/>
                </a:lnTo>
                <a:lnTo>
                  <a:pt x="999" y="113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2" name="Freeform 60"/>
          <p:cNvSpPr>
            <a:spLocks/>
          </p:cNvSpPr>
          <p:nvPr/>
        </p:nvSpPr>
        <p:spPr bwMode="auto">
          <a:xfrm>
            <a:off x="2994025" y="3749675"/>
            <a:ext cx="1589088" cy="1819275"/>
          </a:xfrm>
          <a:custGeom>
            <a:avLst/>
            <a:gdLst/>
            <a:ahLst/>
            <a:cxnLst>
              <a:cxn ang="0">
                <a:pos x="9" y="1146"/>
              </a:cxn>
              <a:cxn ang="0">
                <a:pos x="1001" y="9"/>
              </a:cxn>
              <a:cxn ang="0">
                <a:pos x="989" y="0"/>
              </a:cxn>
              <a:cxn ang="0">
                <a:pos x="0" y="1137"/>
              </a:cxn>
              <a:cxn ang="0">
                <a:pos x="9" y="1146"/>
              </a:cxn>
            </a:cxnLst>
            <a:rect l="0" t="0" r="r" b="b"/>
            <a:pathLst>
              <a:path w="1001" h="1146">
                <a:moveTo>
                  <a:pt x="9" y="1146"/>
                </a:moveTo>
                <a:lnTo>
                  <a:pt x="1001" y="9"/>
                </a:lnTo>
                <a:lnTo>
                  <a:pt x="989" y="0"/>
                </a:lnTo>
                <a:lnTo>
                  <a:pt x="0" y="1137"/>
                </a:lnTo>
                <a:lnTo>
                  <a:pt x="9" y="114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3" name="Freeform 61"/>
          <p:cNvSpPr>
            <a:spLocks/>
          </p:cNvSpPr>
          <p:nvPr/>
        </p:nvSpPr>
        <p:spPr bwMode="auto">
          <a:xfrm>
            <a:off x="2024063" y="3055938"/>
            <a:ext cx="2555875" cy="71437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605" y="450"/>
              </a:cxn>
              <a:cxn ang="0">
                <a:pos x="1610" y="436"/>
              </a:cxn>
              <a:cxn ang="0">
                <a:pos x="4" y="0"/>
              </a:cxn>
              <a:cxn ang="0">
                <a:pos x="0" y="14"/>
              </a:cxn>
            </a:cxnLst>
            <a:rect l="0" t="0" r="r" b="b"/>
            <a:pathLst>
              <a:path w="1610" h="450">
                <a:moveTo>
                  <a:pt x="0" y="14"/>
                </a:moveTo>
                <a:lnTo>
                  <a:pt x="1605" y="450"/>
                </a:lnTo>
                <a:lnTo>
                  <a:pt x="1610" y="436"/>
                </a:lnTo>
                <a:lnTo>
                  <a:pt x="4" y="0"/>
                </a:lnTo>
                <a:lnTo>
                  <a:pt x="0" y="1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4" name="Freeform 62"/>
          <p:cNvSpPr>
            <a:spLocks/>
          </p:cNvSpPr>
          <p:nvPr/>
        </p:nvSpPr>
        <p:spPr bwMode="auto">
          <a:xfrm>
            <a:off x="4572000" y="3055938"/>
            <a:ext cx="2544763" cy="714375"/>
          </a:xfrm>
          <a:custGeom>
            <a:avLst/>
            <a:gdLst/>
            <a:ahLst/>
            <a:cxnLst>
              <a:cxn ang="0">
                <a:pos x="1598" y="0"/>
              </a:cxn>
              <a:cxn ang="0">
                <a:pos x="0" y="436"/>
              </a:cxn>
              <a:cxn ang="0">
                <a:pos x="5" y="450"/>
              </a:cxn>
              <a:cxn ang="0">
                <a:pos x="1603" y="14"/>
              </a:cxn>
              <a:cxn ang="0">
                <a:pos x="1598" y="0"/>
              </a:cxn>
            </a:cxnLst>
            <a:rect l="0" t="0" r="r" b="b"/>
            <a:pathLst>
              <a:path w="1603" h="450">
                <a:moveTo>
                  <a:pt x="1598" y="0"/>
                </a:moveTo>
                <a:lnTo>
                  <a:pt x="0" y="436"/>
                </a:lnTo>
                <a:lnTo>
                  <a:pt x="5" y="450"/>
                </a:lnTo>
                <a:lnTo>
                  <a:pt x="1603" y="14"/>
                </a:lnTo>
                <a:lnTo>
                  <a:pt x="1598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5" name="Rectangle 63"/>
          <p:cNvSpPr>
            <a:spLocks noChangeArrowheads="1"/>
          </p:cNvSpPr>
          <p:nvPr/>
        </p:nvSpPr>
        <p:spPr bwMode="auto">
          <a:xfrm>
            <a:off x="4564063" y="1524000"/>
            <a:ext cx="22225" cy="2232025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6" name="Freeform 64"/>
          <p:cNvSpPr>
            <a:spLocks/>
          </p:cNvSpPr>
          <p:nvPr/>
        </p:nvSpPr>
        <p:spPr bwMode="auto">
          <a:xfrm>
            <a:off x="3924300" y="3111500"/>
            <a:ext cx="1295400" cy="1289050"/>
          </a:xfrm>
          <a:custGeom>
            <a:avLst/>
            <a:gdLst/>
            <a:ahLst/>
            <a:cxnLst>
              <a:cxn ang="0">
                <a:pos x="813" y="447"/>
              </a:cxn>
              <a:cxn ang="0">
                <a:pos x="797" y="526"/>
              </a:cxn>
              <a:cxn ang="0">
                <a:pos x="765" y="598"/>
              </a:cxn>
              <a:cxn ang="0">
                <a:pos x="721" y="663"/>
              </a:cxn>
              <a:cxn ang="0">
                <a:pos x="667" y="718"/>
              </a:cxn>
              <a:cxn ang="0">
                <a:pos x="603" y="762"/>
              </a:cxn>
              <a:cxn ang="0">
                <a:pos x="528" y="792"/>
              </a:cxn>
              <a:cxn ang="0">
                <a:pos x="450" y="808"/>
              </a:cxn>
              <a:cxn ang="0">
                <a:pos x="366" y="808"/>
              </a:cxn>
              <a:cxn ang="0">
                <a:pos x="288" y="792"/>
              </a:cxn>
              <a:cxn ang="0">
                <a:pos x="213" y="762"/>
              </a:cxn>
              <a:cxn ang="0">
                <a:pos x="149" y="718"/>
              </a:cxn>
              <a:cxn ang="0">
                <a:pos x="93" y="663"/>
              </a:cxn>
              <a:cxn ang="0">
                <a:pos x="49" y="598"/>
              </a:cxn>
              <a:cxn ang="0">
                <a:pos x="19" y="526"/>
              </a:cxn>
              <a:cxn ang="0">
                <a:pos x="3" y="447"/>
              </a:cxn>
              <a:cxn ang="0">
                <a:pos x="3" y="364"/>
              </a:cxn>
              <a:cxn ang="0">
                <a:pos x="19" y="285"/>
              </a:cxn>
              <a:cxn ang="0">
                <a:pos x="49" y="213"/>
              </a:cxn>
              <a:cxn ang="0">
                <a:pos x="93" y="149"/>
              </a:cxn>
              <a:cxn ang="0">
                <a:pos x="149" y="93"/>
              </a:cxn>
              <a:cxn ang="0">
                <a:pos x="213" y="49"/>
              </a:cxn>
              <a:cxn ang="0">
                <a:pos x="288" y="19"/>
              </a:cxn>
              <a:cxn ang="0">
                <a:pos x="366" y="3"/>
              </a:cxn>
              <a:cxn ang="0">
                <a:pos x="450" y="3"/>
              </a:cxn>
              <a:cxn ang="0">
                <a:pos x="528" y="19"/>
              </a:cxn>
              <a:cxn ang="0">
                <a:pos x="603" y="49"/>
              </a:cxn>
              <a:cxn ang="0">
                <a:pos x="667" y="93"/>
              </a:cxn>
              <a:cxn ang="0">
                <a:pos x="721" y="149"/>
              </a:cxn>
              <a:cxn ang="0">
                <a:pos x="765" y="213"/>
              </a:cxn>
              <a:cxn ang="0">
                <a:pos x="797" y="285"/>
              </a:cxn>
              <a:cxn ang="0">
                <a:pos x="813" y="364"/>
              </a:cxn>
            </a:cxnLst>
            <a:rect l="0" t="0" r="r" b="b"/>
            <a:pathLst>
              <a:path w="816" h="811">
                <a:moveTo>
                  <a:pt x="816" y="406"/>
                </a:moveTo>
                <a:lnTo>
                  <a:pt x="813" y="447"/>
                </a:lnTo>
                <a:lnTo>
                  <a:pt x="806" y="487"/>
                </a:lnTo>
                <a:lnTo>
                  <a:pt x="797" y="526"/>
                </a:lnTo>
                <a:lnTo>
                  <a:pt x="783" y="563"/>
                </a:lnTo>
                <a:lnTo>
                  <a:pt x="765" y="598"/>
                </a:lnTo>
                <a:lnTo>
                  <a:pt x="746" y="633"/>
                </a:lnTo>
                <a:lnTo>
                  <a:pt x="721" y="663"/>
                </a:lnTo>
                <a:lnTo>
                  <a:pt x="695" y="693"/>
                </a:lnTo>
                <a:lnTo>
                  <a:pt x="667" y="718"/>
                </a:lnTo>
                <a:lnTo>
                  <a:pt x="635" y="741"/>
                </a:lnTo>
                <a:lnTo>
                  <a:pt x="603" y="762"/>
                </a:lnTo>
                <a:lnTo>
                  <a:pt x="566" y="778"/>
                </a:lnTo>
                <a:lnTo>
                  <a:pt x="528" y="792"/>
                </a:lnTo>
                <a:lnTo>
                  <a:pt x="489" y="804"/>
                </a:lnTo>
                <a:lnTo>
                  <a:pt x="450" y="808"/>
                </a:lnTo>
                <a:lnTo>
                  <a:pt x="408" y="811"/>
                </a:lnTo>
                <a:lnTo>
                  <a:pt x="366" y="808"/>
                </a:lnTo>
                <a:lnTo>
                  <a:pt x="327" y="804"/>
                </a:lnTo>
                <a:lnTo>
                  <a:pt x="288" y="792"/>
                </a:lnTo>
                <a:lnTo>
                  <a:pt x="250" y="778"/>
                </a:lnTo>
                <a:lnTo>
                  <a:pt x="213" y="762"/>
                </a:lnTo>
                <a:lnTo>
                  <a:pt x="181" y="741"/>
                </a:lnTo>
                <a:lnTo>
                  <a:pt x="149" y="718"/>
                </a:lnTo>
                <a:lnTo>
                  <a:pt x="121" y="693"/>
                </a:lnTo>
                <a:lnTo>
                  <a:pt x="93" y="663"/>
                </a:lnTo>
                <a:lnTo>
                  <a:pt x="70" y="633"/>
                </a:lnTo>
                <a:lnTo>
                  <a:pt x="49" y="598"/>
                </a:lnTo>
                <a:lnTo>
                  <a:pt x="33" y="563"/>
                </a:lnTo>
                <a:lnTo>
                  <a:pt x="19" y="526"/>
                </a:lnTo>
                <a:lnTo>
                  <a:pt x="10" y="487"/>
                </a:lnTo>
                <a:lnTo>
                  <a:pt x="3" y="447"/>
                </a:lnTo>
                <a:lnTo>
                  <a:pt x="0" y="406"/>
                </a:lnTo>
                <a:lnTo>
                  <a:pt x="3" y="364"/>
                </a:lnTo>
                <a:lnTo>
                  <a:pt x="10" y="325"/>
                </a:lnTo>
                <a:lnTo>
                  <a:pt x="19" y="285"/>
                </a:lnTo>
                <a:lnTo>
                  <a:pt x="33" y="248"/>
                </a:lnTo>
                <a:lnTo>
                  <a:pt x="49" y="213"/>
                </a:lnTo>
                <a:lnTo>
                  <a:pt x="70" y="179"/>
                </a:lnTo>
                <a:lnTo>
                  <a:pt x="93" y="149"/>
                </a:lnTo>
                <a:lnTo>
                  <a:pt x="121" y="121"/>
                </a:lnTo>
                <a:lnTo>
                  <a:pt x="149" y="93"/>
                </a:lnTo>
                <a:lnTo>
                  <a:pt x="181" y="70"/>
                </a:lnTo>
                <a:lnTo>
                  <a:pt x="213" y="49"/>
                </a:lnTo>
                <a:lnTo>
                  <a:pt x="250" y="33"/>
                </a:lnTo>
                <a:lnTo>
                  <a:pt x="288" y="19"/>
                </a:lnTo>
                <a:lnTo>
                  <a:pt x="327" y="10"/>
                </a:lnTo>
                <a:lnTo>
                  <a:pt x="366" y="3"/>
                </a:lnTo>
                <a:lnTo>
                  <a:pt x="408" y="0"/>
                </a:lnTo>
                <a:lnTo>
                  <a:pt x="450" y="3"/>
                </a:lnTo>
                <a:lnTo>
                  <a:pt x="489" y="10"/>
                </a:lnTo>
                <a:lnTo>
                  <a:pt x="528" y="19"/>
                </a:lnTo>
                <a:lnTo>
                  <a:pt x="566" y="33"/>
                </a:lnTo>
                <a:lnTo>
                  <a:pt x="603" y="49"/>
                </a:lnTo>
                <a:lnTo>
                  <a:pt x="635" y="70"/>
                </a:lnTo>
                <a:lnTo>
                  <a:pt x="667" y="93"/>
                </a:lnTo>
                <a:lnTo>
                  <a:pt x="695" y="121"/>
                </a:lnTo>
                <a:lnTo>
                  <a:pt x="721" y="149"/>
                </a:lnTo>
                <a:lnTo>
                  <a:pt x="746" y="179"/>
                </a:lnTo>
                <a:lnTo>
                  <a:pt x="765" y="213"/>
                </a:lnTo>
                <a:lnTo>
                  <a:pt x="783" y="248"/>
                </a:lnTo>
                <a:lnTo>
                  <a:pt x="797" y="285"/>
                </a:lnTo>
                <a:lnTo>
                  <a:pt x="806" y="325"/>
                </a:lnTo>
                <a:lnTo>
                  <a:pt x="813" y="364"/>
                </a:lnTo>
                <a:lnTo>
                  <a:pt x="816" y="406"/>
                </a:lnTo>
                <a:close/>
              </a:path>
            </a:pathLst>
          </a:custGeom>
          <a:solidFill>
            <a:srgbClr val="FDFB7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7" name="Freeform 65"/>
          <p:cNvSpPr>
            <a:spLocks/>
          </p:cNvSpPr>
          <p:nvPr/>
        </p:nvSpPr>
        <p:spPr bwMode="auto">
          <a:xfrm>
            <a:off x="3924300" y="3111500"/>
            <a:ext cx="1295400" cy="1289050"/>
          </a:xfrm>
          <a:custGeom>
            <a:avLst/>
            <a:gdLst/>
            <a:ahLst/>
            <a:cxnLst>
              <a:cxn ang="0">
                <a:pos x="813" y="447"/>
              </a:cxn>
              <a:cxn ang="0">
                <a:pos x="797" y="526"/>
              </a:cxn>
              <a:cxn ang="0">
                <a:pos x="765" y="598"/>
              </a:cxn>
              <a:cxn ang="0">
                <a:pos x="721" y="663"/>
              </a:cxn>
              <a:cxn ang="0">
                <a:pos x="667" y="718"/>
              </a:cxn>
              <a:cxn ang="0">
                <a:pos x="603" y="762"/>
              </a:cxn>
              <a:cxn ang="0">
                <a:pos x="528" y="792"/>
              </a:cxn>
              <a:cxn ang="0">
                <a:pos x="450" y="808"/>
              </a:cxn>
              <a:cxn ang="0">
                <a:pos x="366" y="808"/>
              </a:cxn>
              <a:cxn ang="0">
                <a:pos x="288" y="792"/>
              </a:cxn>
              <a:cxn ang="0">
                <a:pos x="213" y="762"/>
              </a:cxn>
              <a:cxn ang="0">
                <a:pos x="149" y="718"/>
              </a:cxn>
              <a:cxn ang="0">
                <a:pos x="93" y="663"/>
              </a:cxn>
              <a:cxn ang="0">
                <a:pos x="49" y="598"/>
              </a:cxn>
              <a:cxn ang="0">
                <a:pos x="19" y="526"/>
              </a:cxn>
              <a:cxn ang="0">
                <a:pos x="3" y="447"/>
              </a:cxn>
              <a:cxn ang="0">
                <a:pos x="3" y="364"/>
              </a:cxn>
              <a:cxn ang="0">
                <a:pos x="19" y="285"/>
              </a:cxn>
              <a:cxn ang="0">
                <a:pos x="49" y="213"/>
              </a:cxn>
              <a:cxn ang="0">
                <a:pos x="93" y="149"/>
              </a:cxn>
              <a:cxn ang="0">
                <a:pos x="149" y="93"/>
              </a:cxn>
              <a:cxn ang="0">
                <a:pos x="213" y="49"/>
              </a:cxn>
              <a:cxn ang="0">
                <a:pos x="288" y="19"/>
              </a:cxn>
              <a:cxn ang="0">
                <a:pos x="366" y="3"/>
              </a:cxn>
              <a:cxn ang="0">
                <a:pos x="450" y="3"/>
              </a:cxn>
              <a:cxn ang="0">
                <a:pos x="528" y="19"/>
              </a:cxn>
              <a:cxn ang="0">
                <a:pos x="603" y="49"/>
              </a:cxn>
              <a:cxn ang="0">
                <a:pos x="667" y="93"/>
              </a:cxn>
              <a:cxn ang="0">
                <a:pos x="721" y="149"/>
              </a:cxn>
              <a:cxn ang="0">
                <a:pos x="765" y="213"/>
              </a:cxn>
              <a:cxn ang="0">
                <a:pos x="797" y="285"/>
              </a:cxn>
              <a:cxn ang="0">
                <a:pos x="813" y="364"/>
              </a:cxn>
            </a:cxnLst>
            <a:rect l="0" t="0" r="r" b="b"/>
            <a:pathLst>
              <a:path w="816" h="811">
                <a:moveTo>
                  <a:pt x="816" y="406"/>
                </a:moveTo>
                <a:lnTo>
                  <a:pt x="813" y="447"/>
                </a:lnTo>
                <a:lnTo>
                  <a:pt x="806" y="487"/>
                </a:lnTo>
                <a:lnTo>
                  <a:pt x="797" y="526"/>
                </a:lnTo>
                <a:lnTo>
                  <a:pt x="783" y="563"/>
                </a:lnTo>
                <a:lnTo>
                  <a:pt x="765" y="598"/>
                </a:lnTo>
                <a:lnTo>
                  <a:pt x="746" y="633"/>
                </a:lnTo>
                <a:lnTo>
                  <a:pt x="721" y="663"/>
                </a:lnTo>
                <a:lnTo>
                  <a:pt x="695" y="693"/>
                </a:lnTo>
                <a:lnTo>
                  <a:pt x="667" y="718"/>
                </a:lnTo>
                <a:lnTo>
                  <a:pt x="635" y="741"/>
                </a:lnTo>
                <a:lnTo>
                  <a:pt x="603" y="762"/>
                </a:lnTo>
                <a:lnTo>
                  <a:pt x="566" y="778"/>
                </a:lnTo>
                <a:lnTo>
                  <a:pt x="528" y="792"/>
                </a:lnTo>
                <a:lnTo>
                  <a:pt x="489" y="804"/>
                </a:lnTo>
                <a:lnTo>
                  <a:pt x="450" y="808"/>
                </a:lnTo>
                <a:lnTo>
                  <a:pt x="408" y="811"/>
                </a:lnTo>
                <a:lnTo>
                  <a:pt x="366" y="808"/>
                </a:lnTo>
                <a:lnTo>
                  <a:pt x="327" y="804"/>
                </a:lnTo>
                <a:lnTo>
                  <a:pt x="288" y="792"/>
                </a:lnTo>
                <a:lnTo>
                  <a:pt x="250" y="778"/>
                </a:lnTo>
                <a:lnTo>
                  <a:pt x="213" y="762"/>
                </a:lnTo>
                <a:lnTo>
                  <a:pt x="181" y="741"/>
                </a:lnTo>
                <a:lnTo>
                  <a:pt x="149" y="718"/>
                </a:lnTo>
                <a:lnTo>
                  <a:pt x="121" y="693"/>
                </a:lnTo>
                <a:lnTo>
                  <a:pt x="93" y="663"/>
                </a:lnTo>
                <a:lnTo>
                  <a:pt x="70" y="633"/>
                </a:lnTo>
                <a:lnTo>
                  <a:pt x="49" y="598"/>
                </a:lnTo>
                <a:lnTo>
                  <a:pt x="33" y="563"/>
                </a:lnTo>
                <a:lnTo>
                  <a:pt x="19" y="526"/>
                </a:lnTo>
                <a:lnTo>
                  <a:pt x="10" y="487"/>
                </a:lnTo>
                <a:lnTo>
                  <a:pt x="3" y="447"/>
                </a:lnTo>
                <a:lnTo>
                  <a:pt x="0" y="406"/>
                </a:lnTo>
                <a:lnTo>
                  <a:pt x="3" y="364"/>
                </a:lnTo>
                <a:lnTo>
                  <a:pt x="10" y="325"/>
                </a:lnTo>
                <a:lnTo>
                  <a:pt x="19" y="285"/>
                </a:lnTo>
                <a:lnTo>
                  <a:pt x="33" y="248"/>
                </a:lnTo>
                <a:lnTo>
                  <a:pt x="49" y="213"/>
                </a:lnTo>
                <a:lnTo>
                  <a:pt x="70" y="179"/>
                </a:lnTo>
                <a:lnTo>
                  <a:pt x="93" y="149"/>
                </a:lnTo>
                <a:lnTo>
                  <a:pt x="121" y="121"/>
                </a:lnTo>
                <a:lnTo>
                  <a:pt x="149" y="93"/>
                </a:lnTo>
                <a:lnTo>
                  <a:pt x="181" y="70"/>
                </a:lnTo>
                <a:lnTo>
                  <a:pt x="213" y="49"/>
                </a:lnTo>
                <a:lnTo>
                  <a:pt x="250" y="33"/>
                </a:lnTo>
                <a:lnTo>
                  <a:pt x="288" y="19"/>
                </a:lnTo>
                <a:lnTo>
                  <a:pt x="327" y="10"/>
                </a:lnTo>
                <a:lnTo>
                  <a:pt x="366" y="3"/>
                </a:lnTo>
                <a:lnTo>
                  <a:pt x="408" y="0"/>
                </a:lnTo>
                <a:lnTo>
                  <a:pt x="450" y="3"/>
                </a:lnTo>
                <a:lnTo>
                  <a:pt x="489" y="10"/>
                </a:lnTo>
                <a:lnTo>
                  <a:pt x="528" y="19"/>
                </a:lnTo>
                <a:lnTo>
                  <a:pt x="566" y="33"/>
                </a:lnTo>
                <a:lnTo>
                  <a:pt x="603" y="49"/>
                </a:lnTo>
                <a:lnTo>
                  <a:pt x="635" y="70"/>
                </a:lnTo>
                <a:lnTo>
                  <a:pt x="667" y="93"/>
                </a:lnTo>
                <a:lnTo>
                  <a:pt x="695" y="121"/>
                </a:lnTo>
                <a:lnTo>
                  <a:pt x="721" y="149"/>
                </a:lnTo>
                <a:lnTo>
                  <a:pt x="746" y="179"/>
                </a:lnTo>
                <a:lnTo>
                  <a:pt x="765" y="213"/>
                </a:lnTo>
                <a:lnTo>
                  <a:pt x="783" y="248"/>
                </a:lnTo>
                <a:lnTo>
                  <a:pt x="797" y="285"/>
                </a:lnTo>
                <a:lnTo>
                  <a:pt x="806" y="325"/>
                </a:lnTo>
                <a:lnTo>
                  <a:pt x="813" y="364"/>
                </a:lnTo>
                <a:lnTo>
                  <a:pt x="816" y="406"/>
                </a:lnTo>
              </a:path>
            </a:pathLst>
          </a:custGeom>
          <a:noFill/>
          <a:ln w="11113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8" name="Rectangle 66"/>
          <p:cNvSpPr>
            <a:spLocks noChangeArrowheads="1"/>
          </p:cNvSpPr>
          <p:nvPr/>
        </p:nvSpPr>
        <p:spPr bwMode="auto">
          <a:xfrm>
            <a:off x="4191000" y="3276600"/>
            <a:ext cx="8207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1000" b="1"/>
              <a:t>Commitment</a:t>
            </a:r>
          </a:p>
        </p:txBody>
      </p:sp>
      <p:sp>
        <p:nvSpPr>
          <p:cNvPr id="79939" name="Rectangle 67"/>
          <p:cNvSpPr>
            <a:spLocks noChangeArrowheads="1"/>
          </p:cNvSpPr>
          <p:nvPr/>
        </p:nvSpPr>
        <p:spPr bwMode="auto">
          <a:xfrm>
            <a:off x="4267200" y="3432175"/>
            <a:ext cx="473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rgbClr val="1F1A17"/>
                </a:solidFill>
              </a:rPr>
              <a:t>CRI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40" name="Rectangle 68"/>
          <p:cNvSpPr>
            <a:spLocks noChangeArrowheads="1"/>
          </p:cNvSpPr>
          <p:nvPr/>
        </p:nvSpPr>
        <p:spPr bwMode="auto">
          <a:xfrm>
            <a:off x="4038600" y="3713163"/>
            <a:ext cx="1062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1600" b="1">
                <a:solidFill>
                  <a:srgbClr val="1F1A17"/>
                </a:solidFill>
              </a:rPr>
              <a:t>PROCESS</a:t>
            </a:r>
            <a:endParaRPr lang="en-US" sz="1600">
              <a:solidFill>
                <a:srgbClr val="FFFF00"/>
              </a:solidFill>
            </a:endParaRPr>
          </a:p>
        </p:txBody>
      </p:sp>
      <p:sp>
        <p:nvSpPr>
          <p:cNvPr id="79941" name="Rectangle 69"/>
          <p:cNvSpPr>
            <a:spLocks noChangeArrowheads="1"/>
          </p:cNvSpPr>
          <p:nvPr/>
        </p:nvSpPr>
        <p:spPr bwMode="auto">
          <a:xfrm>
            <a:off x="4191000" y="3960813"/>
            <a:ext cx="860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1000" b="1">
                <a:solidFill>
                  <a:srgbClr val="1F1A17"/>
                </a:solidFill>
              </a:rPr>
              <a:t>Measurement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42" name="Rectangle 70"/>
          <p:cNvSpPr>
            <a:spLocks noChangeArrowheads="1"/>
          </p:cNvSpPr>
          <p:nvPr/>
        </p:nvSpPr>
        <p:spPr bwMode="auto">
          <a:xfrm>
            <a:off x="4303713" y="4375150"/>
            <a:ext cx="86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1000" b="1">
                <a:solidFill>
                  <a:srgbClr val="FFFF00"/>
                </a:solidFill>
              </a:rPr>
              <a:t>DESIGN/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43" name="Rectangle 71"/>
          <p:cNvSpPr>
            <a:spLocks noChangeArrowheads="1"/>
          </p:cNvSpPr>
          <p:nvPr/>
        </p:nvSpPr>
        <p:spPr bwMode="auto">
          <a:xfrm>
            <a:off x="4314825" y="4510088"/>
            <a:ext cx="842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1000" b="1">
                <a:solidFill>
                  <a:srgbClr val="FFFF00"/>
                </a:solidFill>
              </a:rPr>
              <a:t>SELECT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44" name="Rectangle 72"/>
          <p:cNvSpPr>
            <a:spLocks noChangeArrowheads="1"/>
          </p:cNvSpPr>
          <p:nvPr/>
        </p:nvSpPr>
        <p:spPr bwMode="auto">
          <a:xfrm>
            <a:off x="4041775" y="4646613"/>
            <a:ext cx="1371600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1000" b="1">
                <a:solidFill>
                  <a:srgbClr val="FFFF00"/>
                </a:solidFill>
              </a:rPr>
              <a:t>BEST SOLUTION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45" name="Rectangle 73"/>
          <p:cNvSpPr>
            <a:spLocks noChangeArrowheads="1"/>
          </p:cNvSpPr>
          <p:nvPr/>
        </p:nvSpPr>
        <p:spPr bwMode="auto">
          <a:xfrm>
            <a:off x="3697288" y="4800600"/>
            <a:ext cx="21272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 i="1">
                <a:solidFill>
                  <a:srgbClr val="FFFF00"/>
                </a:solidFill>
              </a:rPr>
              <a:t>Identify the “best” solution, the risks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46" name="Rectangle 74"/>
          <p:cNvSpPr>
            <a:spLocks noChangeArrowheads="1"/>
          </p:cNvSpPr>
          <p:nvPr/>
        </p:nvSpPr>
        <p:spPr bwMode="auto">
          <a:xfrm>
            <a:off x="3697288" y="4903788"/>
            <a:ext cx="23764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 i="1">
                <a:solidFill>
                  <a:srgbClr val="FFFF00"/>
                </a:solidFill>
              </a:rPr>
              <a:t>involved, and the commitment to change. 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47" name="Rectangle 75"/>
          <p:cNvSpPr>
            <a:spLocks noChangeArrowheads="1"/>
          </p:cNvSpPr>
          <p:nvPr/>
        </p:nvSpPr>
        <p:spPr bwMode="auto">
          <a:xfrm>
            <a:off x="3806825" y="5029200"/>
            <a:ext cx="21764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>
                <a:solidFill>
                  <a:srgbClr val="FFFF00"/>
                </a:solidFill>
              </a:rPr>
              <a:t>Refine/integrate measures of success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48" name="Rectangle 76"/>
          <p:cNvSpPr>
            <a:spLocks noChangeArrowheads="1"/>
          </p:cNvSpPr>
          <p:nvPr/>
        </p:nvSpPr>
        <p:spPr bwMode="auto">
          <a:xfrm>
            <a:off x="3806825" y="5138738"/>
            <a:ext cx="14255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>
                <a:solidFill>
                  <a:srgbClr val="FFFF00"/>
                </a:solidFill>
              </a:rPr>
              <a:t>   with solution criteria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49" name="Rectangle 77"/>
          <p:cNvSpPr>
            <a:spLocks noChangeArrowheads="1"/>
          </p:cNvSpPr>
          <p:nvPr/>
        </p:nvSpPr>
        <p:spPr bwMode="auto">
          <a:xfrm>
            <a:off x="3806825" y="5245100"/>
            <a:ext cx="25320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>
                <a:solidFill>
                  <a:srgbClr val="FFFF00"/>
                </a:solidFill>
              </a:rPr>
              <a:t>Generate alternative solutions and determine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50" name="Rectangle 78"/>
          <p:cNvSpPr>
            <a:spLocks noChangeArrowheads="1"/>
          </p:cNvSpPr>
          <p:nvPr/>
        </p:nvSpPr>
        <p:spPr bwMode="auto">
          <a:xfrm>
            <a:off x="3806825" y="5356225"/>
            <a:ext cx="15684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>
                <a:solidFill>
                  <a:srgbClr val="FFFF00"/>
                </a:solidFill>
              </a:rPr>
              <a:t>   impact on stakeholders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51" name="Rectangle 79"/>
          <p:cNvSpPr>
            <a:spLocks noChangeArrowheads="1"/>
          </p:cNvSpPr>
          <p:nvPr/>
        </p:nvSpPr>
        <p:spPr bwMode="auto">
          <a:xfrm>
            <a:off x="3806825" y="5462588"/>
            <a:ext cx="24479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>
                <a:solidFill>
                  <a:srgbClr val="FFFF00"/>
                </a:solidFill>
              </a:rPr>
              <a:t>Identify risks associated with each solution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52" name="Rectangle 80"/>
          <p:cNvSpPr>
            <a:spLocks noChangeArrowheads="1"/>
          </p:cNvSpPr>
          <p:nvPr/>
        </p:nvSpPr>
        <p:spPr bwMode="auto">
          <a:xfrm>
            <a:off x="3806825" y="5572125"/>
            <a:ext cx="2146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>
                <a:solidFill>
                  <a:srgbClr val="FFFF00"/>
                </a:solidFill>
              </a:rPr>
              <a:t>Determine “best” solution vs. criteria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53" name="Rectangle 81"/>
          <p:cNvSpPr>
            <a:spLocks noChangeArrowheads="1"/>
          </p:cNvSpPr>
          <p:nvPr/>
        </p:nvSpPr>
        <p:spPr bwMode="auto">
          <a:xfrm>
            <a:off x="3806825" y="5684838"/>
            <a:ext cx="18827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800" b="1">
                <a:solidFill>
                  <a:srgbClr val="FFFF00"/>
                </a:solidFill>
              </a:rPr>
              <a:t>Assess commitment to solution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9954" name="Freeform 82"/>
          <p:cNvSpPr>
            <a:spLocks/>
          </p:cNvSpPr>
          <p:nvPr/>
        </p:nvSpPr>
        <p:spPr bwMode="auto">
          <a:xfrm>
            <a:off x="3697288" y="5038725"/>
            <a:ext cx="84137" cy="87313"/>
          </a:xfrm>
          <a:custGeom>
            <a:avLst/>
            <a:gdLst/>
            <a:ahLst/>
            <a:cxnLst>
              <a:cxn ang="0">
                <a:pos x="4" y="46"/>
              </a:cxn>
              <a:cxn ang="0">
                <a:pos x="2" y="41"/>
              </a:cxn>
              <a:cxn ang="0">
                <a:pos x="0" y="37"/>
              </a:cxn>
              <a:cxn ang="0">
                <a:pos x="2" y="34"/>
              </a:cxn>
              <a:cxn ang="0">
                <a:pos x="2" y="32"/>
              </a:cxn>
              <a:cxn ang="0">
                <a:pos x="4" y="32"/>
              </a:cxn>
              <a:cxn ang="0">
                <a:pos x="7" y="32"/>
              </a:cxn>
              <a:cxn ang="0">
                <a:pos x="7" y="30"/>
              </a:cxn>
              <a:cxn ang="0">
                <a:pos x="9" y="30"/>
              </a:cxn>
              <a:cxn ang="0">
                <a:pos x="9" y="30"/>
              </a:cxn>
              <a:cxn ang="0">
                <a:pos x="9" y="32"/>
              </a:cxn>
              <a:cxn ang="0">
                <a:pos x="9" y="32"/>
              </a:cxn>
              <a:cxn ang="0">
                <a:pos x="11" y="32"/>
              </a:cxn>
              <a:cxn ang="0">
                <a:pos x="11" y="34"/>
              </a:cxn>
              <a:cxn ang="0">
                <a:pos x="11" y="37"/>
              </a:cxn>
              <a:cxn ang="0">
                <a:pos x="11" y="37"/>
              </a:cxn>
              <a:cxn ang="0">
                <a:pos x="11" y="39"/>
              </a:cxn>
              <a:cxn ang="0">
                <a:pos x="14" y="39"/>
              </a:cxn>
              <a:cxn ang="0">
                <a:pos x="14" y="39"/>
              </a:cxn>
              <a:cxn ang="0">
                <a:pos x="14" y="39"/>
              </a:cxn>
              <a:cxn ang="0">
                <a:pos x="16" y="39"/>
              </a:cxn>
              <a:cxn ang="0">
                <a:pos x="18" y="32"/>
              </a:cxn>
              <a:cxn ang="0">
                <a:pos x="25" y="21"/>
              </a:cxn>
              <a:cxn ang="0">
                <a:pos x="32" y="14"/>
              </a:cxn>
              <a:cxn ang="0">
                <a:pos x="34" y="9"/>
              </a:cxn>
              <a:cxn ang="0">
                <a:pos x="37" y="7"/>
              </a:cxn>
              <a:cxn ang="0">
                <a:pos x="39" y="4"/>
              </a:cxn>
              <a:cxn ang="0">
                <a:pos x="39" y="4"/>
              </a:cxn>
              <a:cxn ang="0">
                <a:pos x="39" y="4"/>
              </a:cxn>
              <a:cxn ang="0">
                <a:pos x="39" y="2"/>
              </a:cxn>
              <a:cxn ang="0">
                <a:pos x="41" y="2"/>
              </a:cxn>
              <a:cxn ang="0">
                <a:pos x="41" y="2"/>
              </a:cxn>
              <a:cxn ang="0">
                <a:pos x="44" y="2"/>
              </a:cxn>
              <a:cxn ang="0">
                <a:pos x="44" y="0"/>
              </a:cxn>
              <a:cxn ang="0">
                <a:pos x="46" y="0"/>
              </a:cxn>
              <a:cxn ang="0">
                <a:pos x="48" y="0"/>
              </a:cxn>
              <a:cxn ang="0">
                <a:pos x="51" y="0"/>
              </a:cxn>
              <a:cxn ang="0">
                <a:pos x="53" y="0"/>
              </a:cxn>
              <a:cxn ang="0">
                <a:pos x="48" y="4"/>
              </a:cxn>
              <a:cxn ang="0">
                <a:pos x="46" y="9"/>
              </a:cxn>
              <a:cxn ang="0">
                <a:pos x="41" y="14"/>
              </a:cxn>
              <a:cxn ang="0">
                <a:pos x="39" y="18"/>
              </a:cxn>
              <a:cxn ang="0">
                <a:pos x="34" y="23"/>
              </a:cxn>
              <a:cxn ang="0">
                <a:pos x="32" y="27"/>
              </a:cxn>
              <a:cxn ang="0">
                <a:pos x="30" y="32"/>
              </a:cxn>
              <a:cxn ang="0">
                <a:pos x="25" y="37"/>
              </a:cxn>
              <a:cxn ang="0">
                <a:pos x="23" y="41"/>
              </a:cxn>
              <a:cxn ang="0">
                <a:pos x="18" y="46"/>
              </a:cxn>
              <a:cxn ang="0">
                <a:pos x="16" y="51"/>
              </a:cxn>
              <a:cxn ang="0">
                <a:pos x="16" y="53"/>
              </a:cxn>
              <a:cxn ang="0">
                <a:pos x="14" y="53"/>
              </a:cxn>
              <a:cxn ang="0">
                <a:pos x="14" y="53"/>
              </a:cxn>
              <a:cxn ang="0">
                <a:pos x="14" y="53"/>
              </a:cxn>
              <a:cxn ang="0">
                <a:pos x="11" y="53"/>
              </a:cxn>
              <a:cxn ang="0">
                <a:pos x="11" y="53"/>
              </a:cxn>
              <a:cxn ang="0">
                <a:pos x="9" y="53"/>
              </a:cxn>
              <a:cxn ang="0">
                <a:pos x="9" y="53"/>
              </a:cxn>
              <a:cxn ang="0">
                <a:pos x="7" y="53"/>
              </a:cxn>
              <a:cxn ang="0">
                <a:pos x="7" y="53"/>
              </a:cxn>
            </a:cxnLst>
            <a:rect l="0" t="0" r="r" b="b"/>
            <a:pathLst>
              <a:path w="53" h="53">
                <a:moveTo>
                  <a:pt x="7" y="51"/>
                </a:moveTo>
                <a:lnTo>
                  <a:pt x="4" y="48"/>
                </a:lnTo>
                <a:lnTo>
                  <a:pt x="4" y="46"/>
                </a:lnTo>
                <a:lnTo>
                  <a:pt x="2" y="44"/>
                </a:lnTo>
                <a:lnTo>
                  <a:pt x="2" y="41"/>
                </a:lnTo>
                <a:lnTo>
                  <a:pt x="2" y="41"/>
                </a:lnTo>
                <a:lnTo>
                  <a:pt x="2" y="39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4"/>
                </a:lnTo>
                <a:lnTo>
                  <a:pt x="2" y="34"/>
                </a:lnTo>
                <a:lnTo>
                  <a:pt x="2" y="34"/>
                </a:lnTo>
                <a:lnTo>
                  <a:pt x="2" y="34"/>
                </a:lnTo>
                <a:lnTo>
                  <a:pt x="2" y="32"/>
                </a:lnTo>
                <a:lnTo>
                  <a:pt x="2" y="32"/>
                </a:lnTo>
                <a:lnTo>
                  <a:pt x="2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7" y="32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11" y="32"/>
                </a:lnTo>
                <a:lnTo>
                  <a:pt x="11" y="32"/>
                </a:lnTo>
                <a:lnTo>
                  <a:pt x="11" y="32"/>
                </a:lnTo>
                <a:lnTo>
                  <a:pt x="11" y="34"/>
                </a:lnTo>
                <a:lnTo>
                  <a:pt x="11" y="34"/>
                </a:lnTo>
                <a:lnTo>
                  <a:pt x="11" y="34"/>
                </a:lnTo>
                <a:lnTo>
                  <a:pt x="11" y="34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6" y="39"/>
                </a:lnTo>
                <a:lnTo>
                  <a:pt x="16" y="39"/>
                </a:lnTo>
                <a:lnTo>
                  <a:pt x="16" y="37"/>
                </a:lnTo>
                <a:lnTo>
                  <a:pt x="18" y="32"/>
                </a:lnTo>
                <a:lnTo>
                  <a:pt x="21" y="27"/>
                </a:lnTo>
                <a:lnTo>
                  <a:pt x="23" y="25"/>
                </a:lnTo>
                <a:lnTo>
                  <a:pt x="25" y="21"/>
                </a:lnTo>
                <a:lnTo>
                  <a:pt x="27" y="18"/>
                </a:lnTo>
                <a:lnTo>
                  <a:pt x="30" y="16"/>
                </a:lnTo>
                <a:lnTo>
                  <a:pt x="32" y="14"/>
                </a:lnTo>
                <a:lnTo>
                  <a:pt x="32" y="11"/>
                </a:lnTo>
                <a:lnTo>
                  <a:pt x="34" y="11"/>
                </a:lnTo>
                <a:lnTo>
                  <a:pt x="34" y="9"/>
                </a:lnTo>
                <a:lnTo>
                  <a:pt x="34" y="9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7" y="4"/>
                </a:lnTo>
                <a:lnTo>
                  <a:pt x="39" y="4"/>
                </a:lnTo>
                <a:lnTo>
                  <a:pt x="39" y="4"/>
                </a:lnTo>
                <a:lnTo>
                  <a:pt x="39" y="4"/>
                </a:lnTo>
                <a:lnTo>
                  <a:pt x="39" y="4"/>
                </a:lnTo>
                <a:lnTo>
                  <a:pt x="39" y="4"/>
                </a:lnTo>
                <a:lnTo>
                  <a:pt x="39" y="4"/>
                </a:lnTo>
                <a:lnTo>
                  <a:pt x="39" y="4"/>
                </a:lnTo>
                <a:lnTo>
                  <a:pt x="39" y="4"/>
                </a:lnTo>
                <a:lnTo>
                  <a:pt x="39" y="4"/>
                </a:lnTo>
                <a:lnTo>
                  <a:pt x="39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4" y="2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8" y="0"/>
                </a:lnTo>
                <a:lnTo>
                  <a:pt x="48" y="0"/>
                </a:lnTo>
                <a:lnTo>
                  <a:pt x="51" y="0"/>
                </a:lnTo>
                <a:lnTo>
                  <a:pt x="51" y="0"/>
                </a:lnTo>
                <a:lnTo>
                  <a:pt x="51" y="0"/>
                </a:lnTo>
                <a:lnTo>
                  <a:pt x="53" y="0"/>
                </a:lnTo>
                <a:lnTo>
                  <a:pt x="53" y="0"/>
                </a:lnTo>
                <a:lnTo>
                  <a:pt x="53" y="2"/>
                </a:lnTo>
                <a:lnTo>
                  <a:pt x="51" y="4"/>
                </a:lnTo>
                <a:lnTo>
                  <a:pt x="48" y="4"/>
                </a:lnTo>
                <a:lnTo>
                  <a:pt x="48" y="7"/>
                </a:lnTo>
                <a:lnTo>
                  <a:pt x="46" y="9"/>
                </a:lnTo>
                <a:lnTo>
                  <a:pt x="46" y="9"/>
                </a:lnTo>
                <a:lnTo>
                  <a:pt x="44" y="11"/>
                </a:lnTo>
                <a:lnTo>
                  <a:pt x="44" y="11"/>
                </a:lnTo>
                <a:lnTo>
                  <a:pt x="41" y="14"/>
                </a:lnTo>
                <a:lnTo>
                  <a:pt x="41" y="16"/>
                </a:lnTo>
                <a:lnTo>
                  <a:pt x="39" y="16"/>
                </a:lnTo>
                <a:lnTo>
                  <a:pt x="39" y="18"/>
                </a:lnTo>
                <a:lnTo>
                  <a:pt x="37" y="18"/>
                </a:lnTo>
                <a:lnTo>
                  <a:pt x="37" y="21"/>
                </a:lnTo>
                <a:lnTo>
                  <a:pt x="34" y="23"/>
                </a:lnTo>
                <a:lnTo>
                  <a:pt x="34" y="23"/>
                </a:lnTo>
                <a:lnTo>
                  <a:pt x="34" y="25"/>
                </a:lnTo>
                <a:lnTo>
                  <a:pt x="32" y="27"/>
                </a:lnTo>
                <a:lnTo>
                  <a:pt x="32" y="27"/>
                </a:lnTo>
                <a:lnTo>
                  <a:pt x="30" y="30"/>
                </a:lnTo>
                <a:lnTo>
                  <a:pt x="30" y="32"/>
                </a:lnTo>
                <a:lnTo>
                  <a:pt x="27" y="32"/>
                </a:lnTo>
                <a:lnTo>
                  <a:pt x="27" y="34"/>
                </a:lnTo>
                <a:lnTo>
                  <a:pt x="25" y="37"/>
                </a:lnTo>
                <a:lnTo>
                  <a:pt x="25" y="39"/>
                </a:lnTo>
                <a:lnTo>
                  <a:pt x="23" y="39"/>
                </a:lnTo>
                <a:lnTo>
                  <a:pt x="23" y="41"/>
                </a:lnTo>
                <a:lnTo>
                  <a:pt x="21" y="44"/>
                </a:lnTo>
                <a:lnTo>
                  <a:pt x="21" y="46"/>
                </a:lnTo>
                <a:lnTo>
                  <a:pt x="18" y="46"/>
                </a:lnTo>
                <a:lnTo>
                  <a:pt x="18" y="48"/>
                </a:lnTo>
                <a:lnTo>
                  <a:pt x="16" y="51"/>
                </a:lnTo>
                <a:lnTo>
                  <a:pt x="16" y="51"/>
                </a:lnTo>
                <a:lnTo>
                  <a:pt x="16" y="51"/>
                </a:lnTo>
                <a:lnTo>
                  <a:pt x="16" y="53"/>
                </a:lnTo>
                <a:lnTo>
                  <a:pt x="16" y="53"/>
                </a:lnTo>
                <a:lnTo>
                  <a:pt x="16" y="53"/>
                </a:lnTo>
                <a:lnTo>
                  <a:pt x="16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1" y="53"/>
                </a:lnTo>
                <a:lnTo>
                  <a:pt x="11" y="53"/>
                </a:lnTo>
                <a:lnTo>
                  <a:pt x="11" y="53"/>
                </a:lnTo>
                <a:lnTo>
                  <a:pt x="11" y="53"/>
                </a:lnTo>
                <a:lnTo>
                  <a:pt x="11" y="53"/>
                </a:lnTo>
                <a:lnTo>
                  <a:pt x="11" y="53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7" y="53"/>
                </a:lnTo>
                <a:lnTo>
                  <a:pt x="7" y="53"/>
                </a:lnTo>
                <a:lnTo>
                  <a:pt x="7" y="53"/>
                </a:lnTo>
                <a:lnTo>
                  <a:pt x="7" y="53"/>
                </a:lnTo>
                <a:lnTo>
                  <a:pt x="7" y="53"/>
                </a:lnTo>
                <a:lnTo>
                  <a:pt x="7" y="53"/>
                </a:lnTo>
                <a:lnTo>
                  <a:pt x="7" y="51"/>
                </a:lnTo>
                <a:lnTo>
                  <a:pt x="7" y="51"/>
                </a:lnTo>
                <a:close/>
              </a:path>
            </a:pathLst>
          </a:custGeom>
          <a:solidFill>
            <a:srgbClr val="98447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55" name="Freeform 83"/>
          <p:cNvSpPr>
            <a:spLocks/>
          </p:cNvSpPr>
          <p:nvPr/>
        </p:nvSpPr>
        <p:spPr bwMode="auto">
          <a:xfrm>
            <a:off x="3697288" y="5251450"/>
            <a:ext cx="84137" cy="85725"/>
          </a:xfrm>
          <a:custGeom>
            <a:avLst/>
            <a:gdLst/>
            <a:ahLst/>
            <a:cxnLst>
              <a:cxn ang="0">
                <a:pos x="4" y="48"/>
              </a:cxn>
              <a:cxn ang="0">
                <a:pos x="2" y="41"/>
              </a:cxn>
              <a:cxn ang="0">
                <a:pos x="0" y="37"/>
              </a:cxn>
              <a:cxn ang="0">
                <a:pos x="2" y="37"/>
              </a:cxn>
              <a:cxn ang="0">
                <a:pos x="2" y="34"/>
              </a:cxn>
              <a:cxn ang="0">
                <a:pos x="4" y="34"/>
              </a:cxn>
              <a:cxn ang="0">
                <a:pos x="7" y="32"/>
              </a:cxn>
              <a:cxn ang="0">
                <a:pos x="7" y="32"/>
              </a:cxn>
              <a:cxn ang="0">
                <a:pos x="9" y="32"/>
              </a:cxn>
              <a:cxn ang="0">
                <a:pos x="9" y="32"/>
              </a:cxn>
              <a:cxn ang="0">
                <a:pos x="9" y="32"/>
              </a:cxn>
              <a:cxn ang="0">
                <a:pos x="9" y="34"/>
              </a:cxn>
              <a:cxn ang="0">
                <a:pos x="11" y="34"/>
              </a:cxn>
              <a:cxn ang="0">
                <a:pos x="11" y="37"/>
              </a:cxn>
              <a:cxn ang="0">
                <a:pos x="11" y="37"/>
              </a:cxn>
              <a:cxn ang="0">
                <a:pos x="11" y="39"/>
              </a:cxn>
              <a:cxn ang="0">
                <a:pos x="11" y="39"/>
              </a:cxn>
              <a:cxn ang="0">
                <a:pos x="14" y="41"/>
              </a:cxn>
              <a:cxn ang="0">
                <a:pos x="14" y="41"/>
              </a:cxn>
              <a:cxn ang="0">
                <a:pos x="14" y="41"/>
              </a:cxn>
              <a:cxn ang="0">
                <a:pos x="16" y="39"/>
              </a:cxn>
              <a:cxn ang="0">
                <a:pos x="18" y="34"/>
              </a:cxn>
              <a:cxn ang="0">
                <a:pos x="25" y="23"/>
              </a:cxn>
              <a:cxn ang="0">
                <a:pos x="32" y="16"/>
              </a:cxn>
              <a:cxn ang="0">
                <a:pos x="34" y="11"/>
              </a:cxn>
              <a:cxn ang="0">
                <a:pos x="37" y="9"/>
              </a:cxn>
              <a:cxn ang="0">
                <a:pos x="39" y="7"/>
              </a:cxn>
              <a:cxn ang="0">
                <a:pos x="39" y="7"/>
              </a:cxn>
              <a:cxn ang="0">
                <a:pos x="39" y="4"/>
              </a:cxn>
              <a:cxn ang="0">
                <a:pos x="39" y="4"/>
              </a:cxn>
              <a:cxn ang="0">
                <a:pos x="41" y="4"/>
              </a:cxn>
              <a:cxn ang="0">
                <a:pos x="41" y="2"/>
              </a:cxn>
              <a:cxn ang="0">
                <a:pos x="44" y="2"/>
              </a:cxn>
              <a:cxn ang="0">
                <a:pos x="44" y="2"/>
              </a:cxn>
              <a:cxn ang="0">
                <a:pos x="46" y="2"/>
              </a:cxn>
              <a:cxn ang="0">
                <a:pos x="48" y="2"/>
              </a:cxn>
              <a:cxn ang="0">
                <a:pos x="51" y="0"/>
              </a:cxn>
              <a:cxn ang="0">
                <a:pos x="53" y="2"/>
              </a:cxn>
              <a:cxn ang="0">
                <a:pos x="48" y="7"/>
              </a:cxn>
              <a:cxn ang="0">
                <a:pos x="46" y="11"/>
              </a:cxn>
              <a:cxn ang="0">
                <a:pos x="41" y="16"/>
              </a:cxn>
              <a:cxn ang="0">
                <a:pos x="39" y="18"/>
              </a:cxn>
              <a:cxn ang="0">
                <a:pos x="34" y="23"/>
              </a:cxn>
              <a:cxn ang="0">
                <a:pos x="32" y="27"/>
              </a:cxn>
              <a:cxn ang="0">
                <a:pos x="30" y="32"/>
              </a:cxn>
              <a:cxn ang="0">
                <a:pos x="25" y="37"/>
              </a:cxn>
              <a:cxn ang="0">
                <a:pos x="23" y="44"/>
              </a:cxn>
              <a:cxn ang="0">
                <a:pos x="18" y="48"/>
              </a:cxn>
              <a:cxn ang="0">
                <a:pos x="16" y="53"/>
              </a:cxn>
              <a:cxn ang="0">
                <a:pos x="16" y="53"/>
              </a:cxn>
              <a:cxn ang="0">
                <a:pos x="14" y="55"/>
              </a:cxn>
              <a:cxn ang="0">
                <a:pos x="14" y="55"/>
              </a:cxn>
              <a:cxn ang="0">
                <a:pos x="14" y="55"/>
              </a:cxn>
              <a:cxn ang="0">
                <a:pos x="11" y="55"/>
              </a:cxn>
              <a:cxn ang="0">
                <a:pos x="11" y="55"/>
              </a:cxn>
              <a:cxn ang="0">
                <a:pos x="9" y="55"/>
              </a:cxn>
              <a:cxn ang="0">
                <a:pos x="9" y="55"/>
              </a:cxn>
              <a:cxn ang="0">
                <a:pos x="7" y="55"/>
              </a:cxn>
              <a:cxn ang="0">
                <a:pos x="7" y="53"/>
              </a:cxn>
            </a:cxnLst>
            <a:rect l="0" t="0" r="r" b="b"/>
            <a:pathLst>
              <a:path w="53" h="55">
                <a:moveTo>
                  <a:pt x="7" y="53"/>
                </a:moveTo>
                <a:lnTo>
                  <a:pt x="4" y="51"/>
                </a:lnTo>
                <a:lnTo>
                  <a:pt x="4" y="48"/>
                </a:lnTo>
                <a:lnTo>
                  <a:pt x="2" y="46"/>
                </a:lnTo>
                <a:lnTo>
                  <a:pt x="2" y="44"/>
                </a:lnTo>
                <a:lnTo>
                  <a:pt x="2" y="41"/>
                </a:lnTo>
                <a:lnTo>
                  <a:pt x="2" y="41"/>
                </a:lnTo>
                <a:lnTo>
                  <a:pt x="0" y="39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2" y="37"/>
                </a:lnTo>
                <a:lnTo>
                  <a:pt x="2" y="37"/>
                </a:lnTo>
                <a:lnTo>
                  <a:pt x="2" y="34"/>
                </a:lnTo>
                <a:lnTo>
                  <a:pt x="2" y="34"/>
                </a:lnTo>
                <a:lnTo>
                  <a:pt x="2" y="34"/>
                </a:lnTo>
                <a:lnTo>
                  <a:pt x="2" y="34"/>
                </a:lnTo>
                <a:lnTo>
                  <a:pt x="4" y="34"/>
                </a:lnTo>
                <a:lnTo>
                  <a:pt x="4" y="32"/>
                </a:lnTo>
                <a:lnTo>
                  <a:pt x="4" y="32"/>
                </a:lnTo>
                <a:lnTo>
                  <a:pt x="7" y="32"/>
                </a:lnTo>
                <a:lnTo>
                  <a:pt x="7" y="32"/>
                </a:lnTo>
                <a:lnTo>
                  <a:pt x="7" y="32"/>
                </a:lnTo>
                <a:lnTo>
                  <a:pt x="7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4"/>
                </a:lnTo>
                <a:lnTo>
                  <a:pt x="11" y="34"/>
                </a:lnTo>
                <a:lnTo>
                  <a:pt x="11" y="34"/>
                </a:lnTo>
                <a:lnTo>
                  <a:pt x="11" y="34"/>
                </a:lnTo>
                <a:lnTo>
                  <a:pt x="11" y="34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4" y="39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39"/>
                </a:lnTo>
                <a:lnTo>
                  <a:pt x="16" y="39"/>
                </a:lnTo>
                <a:lnTo>
                  <a:pt x="16" y="39"/>
                </a:lnTo>
                <a:lnTo>
                  <a:pt x="16" y="39"/>
                </a:lnTo>
                <a:lnTo>
                  <a:pt x="18" y="34"/>
                </a:lnTo>
                <a:lnTo>
                  <a:pt x="21" y="30"/>
                </a:lnTo>
                <a:lnTo>
                  <a:pt x="23" y="25"/>
                </a:lnTo>
                <a:lnTo>
                  <a:pt x="25" y="23"/>
                </a:lnTo>
                <a:lnTo>
                  <a:pt x="27" y="21"/>
                </a:lnTo>
                <a:lnTo>
                  <a:pt x="30" y="18"/>
                </a:lnTo>
                <a:lnTo>
                  <a:pt x="32" y="16"/>
                </a:lnTo>
                <a:lnTo>
                  <a:pt x="32" y="14"/>
                </a:lnTo>
                <a:lnTo>
                  <a:pt x="34" y="14"/>
                </a:lnTo>
                <a:lnTo>
                  <a:pt x="34" y="11"/>
                </a:lnTo>
                <a:lnTo>
                  <a:pt x="34" y="11"/>
                </a:lnTo>
                <a:lnTo>
                  <a:pt x="37" y="9"/>
                </a:lnTo>
                <a:lnTo>
                  <a:pt x="37" y="9"/>
                </a:lnTo>
                <a:lnTo>
                  <a:pt x="37" y="7"/>
                </a:lnTo>
                <a:lnTo>
                  <a:pt x="37" y="7"/>
                </a:lnTo>
                <a:lnTo>
                  <a:pt x="39" y="7"/>
                </a:lnTo>
                <a:lnTo>
                  <a:pt x="39" y="7"/>
                </a:lnTo>
                <a:lnTo>
                  <a:pt x="39" y="7"/>
                </a:lnTo>
                <a:lnTo>
                  <a:pt x="39" y="7"/>
                </a:lnTo>
                <a:lnTo>
                  <a:pt x="39" y="7"/>
                </a:lnTo>
                <a:lnTo>
                  <a:pt x="39" y="7"/>
                </a:lnTo>
                <a:lnTo>
                  <a:pt x="39" y="4"/>
                </a:lnTo>
                <a:lnTo>
                  <a:pt x="39" y="4"/>
                </a:lnTo>
                <a:lnTo>
                  <a:pt x="39" y="4"/>
                </a:lnTo>
                <a:lnTo>
                  <a:pt x="39" y="4"/>
                </a:lnTo>
                <a:lnTo>
                  <a:pt x="41" y="4"/>
                </a:lnTo>
                <a:lnTo>
                  <a:pt x="41" y="4"/>
                </a:lnTo>
                <a:lnTo>
                  <a:pt x="41" y="4"/>
                </a:lnTo>
                <a:lnTo>
                  <a:pt x="41" y="4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4" y="2"/>
                </a:lnTo>
                <a:lnTo>
                  <a:pt x="44" y="2"/>
                </a:lnTo>
                <a:lnTo>
                  <a:pt x="44" y="2"/>
                </a:lnTo>
                <a:lnTo>
                  <a:pt x="44" y="2"/>
                </a:lnTo>
                <a:lnTo>
                  <a:pt x="44" y="2"/>
                </a:lnTo>
                <a:lnTo>
                  <a:pt x="46" y="2"/>
                </a:lnTo>
                <a:lnTo>
                  <a:pt x="46" y="2"/>
                </a:lnTo>
                <a:lnTo>
                  <a:pt x="46" y="2"/>
                </a:lnTo>
                <a:lnTo>
                  <a:pt x="46" y="2"/>
                </a:lnTo>
                <a:lnTo>
                  <a:pt x="48" y="2"/>
                </a:lnTo>
                <a:lnTo>
                  <a:pt x="48" y="0"/>
                </a:lnTo>
                <a:lnTo>
                  <a:pt x="51" y="0"/>
                </a:lnTo>
                <a:lnTo>
                  <a:pt x="51" y="0"/>
                </a:lnTo>
                <a:lnTo>
                  <a:pt x="51" y="0"/>
                </a:lnTo>
                <a:lnTo>
                  <a:pt x="53" y="0"/>
                </a:lnTo>
                <a:lnTo>
                  <a:pt x="53" y="2"/>
                </a:lnTo>
                <a:lnTo>
                  <a:pt x="53" y="2"/>
                </a:lnTo>
                <a:lnTo>
                  <a:pt x="51" y="4"/>
                </a:lnTo>
                <a:lnTo>
                  <a:pt x="48" y="7"/>
                </a:lnTo>
                <a:lnTo>
                  <a:pt x="48" y="9"/>
                </a:lnTo>
                <a:lnTo>
                  <a:pt x="46" y="9"/>
                </a:lnTo>
                <a:lnTo>
                  <a:pt x="46" y="11"/>
                </a:lnTo>
                <a:lnTo>
                  <a:pt x="44" y="11"/>
                </a:lnTo>
                <a:lnTo>
                  <a:pt x="44" y="14"/>
                </a:lnTo>
                <a:lnTo>
                  <a:pt x="41" y="16"/>
                </a:lnTo>
                <a:lnTo>
                  <a:pt x="41" y="16"/>
                </a:lnTo>
                <a:lnTo>
                  <a:pt x="39" y="18"/>
                </a:lnTo>
                <a:lnTo>
                  <a:pt x="39" y="18"/>
                </a:lnTo>
                <a:lnTo>
                  <a:pt x="37" y="21"/>
                </a:lnTo>
                <a:lnTo>
                  <a:pt x="37" y="23"/>
                </a:lnTo>
                <a:lnTo>
                  <a:pt x="34" y="23"/>
                </a:lnTo>
                <a:lnTo>
                  <a:pt x="34" y="25"/>
                </a:lnTo>
                <a:lnTo>
                  <a:pt x="34" y="27"/>
                </a:lnTo>
                <a:lnTo>
                  <a:pt x="32" y="27"/>
                </a:lnTo>
                <a:lnTo>
                  <a:pt x="32" y="30"/>
                </a:lnTo>
                <a:lnTo>
                  <a:pt x="30" y="32"/>
                </a:lnTo>
                <a:lnTo>
                  <a:pt x="30" y="32"/>
                </a:lnTo>
                <a:lnTo>
                  <a:pt x="27" y="34"/>
                </a:lnTo>
                <a:lnTo>
                  <a:pt x="27" y="37"/>
                </a:lnTo>
                <a:lnTo>
                  <a:pt x="25" y="37"/>
                </a:lnTo>
                <a:lnTo>
                  <a:pt x="25" y="39"/>
                </a:lnTo>
                <a:lnTo>
                  <a:pt x="23" y="41"/>
                </a:lnTo>
                <a:lnTo>
                  <a:pt x="23" y="44"/>
                </a:lnTo>
                <a:lnTo>
                  <a:pt x="21" y="44"/>
                </a:lnTo>
                <a:lnTo>
                  <a:pt x="21" y="46"/>
                </a:lnTo>
                <a:lnTo>
                  <a:pt x="18" y="48"/>
                </a:lnTo>
                <a:lnTo>
                  <a:pt x="18" y="51"/>
                </a:lnTo>
                <a:lnTo>
                  <a:pt x="16" y="53"/>
                </a:lnTo>
                <a:lnTo>
                  <a:pt x="16" y="53"/>
                </a:lnTo>
                <a:lnTo>
                  <a:pt x="16" y="53"/>
                </a:lnTo>
                <a:lnTo>
                  <a:pt x="16" y="53"/>
                </a:lnTo>
                <a:lnTo>
                  <a:pt x="16" y="53"/>
                </a:lnTo>
                <a:lnTo>
                  <a:pt x="16" y="55"/>
                </a:lnTo>
                <a:lnTo>
                  <a:pt x="16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1" y="55"/>
                </a:lnTo>
                <a:lnTo>
                  <a:pt x="11" y="55"/>
                </a:lnTo>
                <a:lnTo>
                  <a:pt x="11" y="55"/>
                </a:lnTo>
                <a:lnTo>
                  <a:pt x="11" y="55"/>
                </a:lnTo>
                <a:lnTo>
                  <a:pt x="11" y="55"/>
                </a:lnTo>
                <a:lnTo>
                  <a:pt x="11" y="55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7" y="55"/>
                </a:lnTo>
                <a:lnTo>
                  <a:pt x="7" y="55"/>
                </a:lnTo>
                <a:lnTo>
                  <a:pt x="7" y="55"/>
                </a:lnTo>
                <a:lnTo>
                  <a:pt x="7" y="55"/>
                </a:lnTo>
                <a:lnTo>
                  <a:pt x="7" y="53"/>
                </a:lnTo>
                <a:lnTo>
                  <a:pt x="7" y="53"/>
                </a:lnTo>
                <a:lnTo>
                  <a:pt x="7" y="53"/>
                </a:lnTo>
                <a:lnTo>
                  <a:pt x="7" y="53"/>
                </a:lnTo>
                <a:close/>
              </a:path>
            </a:pathLst>
          </a:custGeom>
          <a:solidFill>
            <a:srgbClr val="98447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56" name="Freeform 84"/>
          <p:cNvSpPr>
            <a:spLocks/>
          </p:cNvSpPr>
          <p:nvPr/>
        </p:nvSpPr>
        <p:spPr bwMode="auto">
          <a:xfrm>
            <a:off x="3697288" y="5462588"/>
            <a:ext cx="84137" cy="88900"/>
          </a:xfrm>
          <a:custGeom>
            <a:avLst/>
            <a:gdLst/>
            <a:ahLst/>
            <a:cxnLst>
              <a:cxn ang="0">
                <a:pos x="4" y="49"/>
              </a:cxn>
              <a:cxn ang="0">
                <a:pos x="2" y="42"/>
              </a:cxn>
              <a:cxn ang="0">
                <a:pos x="0" y="37"/>
              </a:cxn>
              <a:cxn ang="0">
                <a:pos x="2" y="37"/>
              </a:cxn>
              <a:cxn ang="0">
                <a:pos x="2" y="35"/>
              </a:cxn>
              <a:cxn ang="0">
                <a:pos x="4" y="32"/>
              </a:cxn>
              <a:cxn ang="0">
                <a:pos x="7" y="32"/>
              </a:cxn>
              <a:cxn ang="0">
                <a:pos x="7" y="32"/>
              </a:cxn>
              <a:cxn ang="0">
                <a:pos x="9" y="32"/>
              </a:cxn>
              <a:cxn ang="0">
                <a:pos x="9" y="32"/>
              </a:cxn>
              <a:cxn ang="0">
                <a:pos x="9" y="32"/>
              </a:cxn>
              <a:cxn ang="0">
                <a:pos x="9" y="32"/>
              </a:cxn>
              <a:cxn ang="0">
                <a:pos x="11" y="35"/>
              </a:cxn>
              <a:cxn ang="0">
                <a:pos x="11" y="37"/>
              </a:cxn>
              <a:cxn ang="0">
                <a:pos x="11" y="37"/>
              </a:cxn>
              <a:cxn ang="0">
                <a:pos x="11" y="39"/>
              </a:cxn>
              <a:cxn ang="0">
                <a:pos x="11" y="39"/>
              </a:cxn>
              <a:cxn ang="0">
                <a:pos x="14" y="39"/>
              </a:cxn>
              <a:cxn ang="0">
                <a:pos x="14" y="42"/>
              </a:cxn>
              <a:cxn ang="0">
                <a:pos x="14" y="39"/>
              </a:cxn>
              <a:cxn ang="0">
                <a:pos x="16" y="39"/>
              </a:cxn>
              <a:cxn ang="0">
                <a:pos x="18" y="35"/>
              </a:cxn>
              <a:cxn ang="0">
                <a:pos x="25" y="23"/>
              </a:cxn>
              <a:cxn ang="0">
                <a:pos x="32" y="16"/>
              </a:cxn>
              <a:cxn ang="0">
                <a:pos x="34" y="12"/>
              </a:cxn>
              <a:cxn ang="0">
                <a:pos x="37" y="9"/>
              </a:cxn>
              <a:cxn ang="0">
                <a:pos x="39" y="7"/>
              </a:cxn>
              <a:cxn ang="0">
                <a:pos x="39" y="7"/>
              </a:cxn>
              <a:cxn ang="0">
                <a:pos x="39" y="5"/>
              </a:cxn>
              <a:cxn ang="0">
                <a:pos x="39" y="5"/>
              </a:cxn>
              <a:cxn ang="0">
                <a:pos x="41" y="5"/>
              </a:cxn>
              <a:cxn ang="0">
                <a:pos x="41" y="2"/>
              </a:cxn>
              <a:cxn ang="0">
                <a:pos x="44" y="2"/>
              </a:cxn>
              <a:cxn ang="0">
                <a:pos x="44" y="2"/>
              </a:cxn>
              <a:cxn ang="0">
                <a:pos x="46" y="2"/>
              </a:cxn>
              <a:cxn ang="0">
                <a:pos x="48" y="0"/>
              </a:cxn>
              <a:cxn ang="0">
                <a:pos x="51" y="0"/>
              </a:cxn>
              <a:cxn ang="0">
                <a:pos x="53" y="2"/>
              </a:cxn>
              <a:cxn ang="0">
                <a:pos x="48" y="7"/>
              </a:cxn>
              <a:cxn ang="0">
                <a:pos x="46" y="12"/>
              </a:cxn>
              <a:cxn ang="0">
                <a:pos x="41" y="14"/>
              </a:cxn>
              <a:cxn ang="0">
                <a:pos x="39" y="18"/>
              </a:cxn>
              <a:cxn ang="0">
                <a:pos x="34" y="23"/>
              </a:cxn>
              <a:cxn ang="0">
                <a:pos x="32" y="28"/>
              </a:cxn>
              <a:cxn ang="0">
                <a:pos x="30" y="32"/>
              </a:cxn>
              <a:cxn ang="0">
                <a:pos x="25" y="37"/>
              </a:cxn>
              <a:cxn ang="0">
                <a:pos x="23" y="44"/>
              </a:cxn>
              <a:cxn ang="0">
                <a:pos x="18" y="49"/>
              </a:cxn>
              <a:cxn ang="0">
                <a:pos x="16" y="53"/>
              </a:cxn>
              <a:cxn ang="0">
                <a:pos x="16" y="53"/>
              </a:cxn>
              <a:cxn ang="0">
                <a:pos x="14" y="56"/>
              </a:cxn>
              <a:cxn ang="0">
                <a:pos x="14" y="56"/>
              </a:cxn>
              <a:cxn ang="0">
                <a:pos x="14" y="56"/>
              </a:cxn>
              <a:cxn ang="0">
                <a:pos x="11" y="56"/>
              </a:cxn>
              <a:cxn ang="0">
                <a:pos x="11" y="56"/>
              </a:cxn>
              <a:cxn ang="0">
                <a:pos x="9" y="56"/>
              </a:cxn>
              <a:cxn ang="0">
                <a:pos x="9" y="56"/>
              </a:cxn>
              <a:cxn ang="0">
                <a:pos x="7" y="56"/>
              </a:cxn>
              <a:cxn ang="0">
                <a:pos x="7" y="53"/>
              </a:cxn>
            </a:cxnLst>
            <a:rect l="0" t="0" r="r" b="b"/>
            <a:pathLst>
              <a:path w="53" h="56">
                <a:moveTo>
                  <a:pt x="7" y="53"/>
                </a:moveTo>
                <a:lnTo>
                  <a:pt x="4" y="51"/>
                </a:lnTo>
                <a:lnTo>
                  <a:pt x="4" y="49"/>
                </a:lnTo>
                <a:lnTo>
                  <a:pt x="2" y="46"/>
                </a:lnTo>
                <a:lnTo>
                  <a:pt x="2" y="44"/>
                </a:lnTo>
                <a:lnTo>
                  <a:pt x="2" y="42"/>
                </a:lnTo>
                <a:lnTo>
                  <a:pt x="2" y="39"/>
                </a:lnTo>
                <a:lnTo>
                  <a:pt x="0" y="39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2" y="37"/>
                </a:lnTo>
                <a:lnTo>
                  <a:pt x="2" y="35"/>
                </a:lnTo>
                <a:lnTo>
                  <a:pt x="2" y="35"/>
                </a:lnTo>
                <a:lnTo>
                  <a:pt x="2" y="35"/>
                </a:lnTo>
                <a:lnTo>
                  <a:pt x="2" y="35"/>
                </a:lnTo>
                <a:lnTo>
                  <a:pt x="2" y="35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7" y="32"/>
                </a:lnTo>
                <a:lnTo>
                  <a:pt x="7" y="32"/>
                </a:lnTo>
                <a:lnTo>
                  <a:pt x="7" y="32"/>
                </a:lnTo>
                <a:lnTo>
                  <a:pt x="7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11" y="35"/>
                </a:lnTo>
                <a:lnTo>
                  <a:pt x="11" y="35"/>
                </a:lnTo>
                <a:lnTo>
                  <a:pt x="11" y="35"/>
                </a:lnTo>
                <a:lnTo>
                  <a:pt x="11" y="35"/>
                </a:lnTo>
                <a:lnTo>
                  <a:pt x="11" y="35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6" y="39"/>
                </a:lnTo>
                <a:lnTo>
                  <a:pt x="16" y="39"/>
                </a:lnTo>
                <a:lnTo>
                  <a:pt x="16" y="39"/>
                </a:lnTo>
                <a:lnTo>
                  <a:pt x="18" y="35"/>
                </a:lnTo>
                <a:lnTo>
                  <a:pt x="21" y="30"/>
                </a:lnTo>
                <a:lnTo>
                  <a:pt x="23" y="25"/>
                </a:lnTo>
                <a:lnTo>
                  <a:pt x="25" y="23"/>
                </a:lnTo>
                <a:lnTo>
                  <a:pt x="27" y="21"/>
                </a:lnTo>
                <a:lnTo>
                  <a:pt x="30" y="18"/>
                </a:lnTo>
                <a:lnTo>
                  <a:pt x="32" y="16"/>
                </a:lnTo>
                <a:lnTo>
                  <a:pt x="32" y="14"/>
                </a:lnTo>
                <a:lnTo>
                  <a:pt x="34" y="12"/>
                </a:lnTo>
                <a:lnTo>
                  <a:pt x="34" y="12"/>
                </a:lnTo>
                <a:lnTo>
                  <a:pt x="34" y="9"/>
                </a:lnTo>
                <a:lnTo>
                  <a:pt x="37" y="9"/>
                </a:lnTo>
                <a:lnTo>
                  <a:pt x="37" y="9"/>
                </a:lnTo>
                <a:lnTo>
                  <a:pt x="37" y="7"/>
                </a:lnTo>
                <a:lnTo>
                  <a:pt x="37" y="7"/>
                </a:lnTo>
                <a:lnTo>
                  <a:pt x="39" y="7"/>
                </a:lnTo>
                <a:lnTo>
                  <a:pt x="39" y="7"/>
                </a:lnTo>
                <a:lnTo>
                  <a:pt x="39" y="7"/>
                </a:lnTo>
                <a:lnTo>
                  <a:pt x="39" y="7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39" y="5"/>
                </a:lnTo>
                <a:lnTo>
                  <a:pt x="41" y="5"/>
                </a:lnTo>
                <a:lnTo>
                  <a:pt x="41" y="5"/>
                </a:lnTo>
                <a:lnTo>
                  <a:pt x="41" y="5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4" y="2"/>
                </a:lnTo>
                <a:lnTo>
                  <a:pt x="44" y="2"/>
                </a:lnTo>
                <a:lnTo>
                  <a:pt x="44" y="2"/>
                </a:lnTo>
                <a:lnTo>
                  <a:pt x="44" y="2"/>
                </a:lnTo>
                <a:lnTo>
                  <a:pt x="44" y="2"/>
                </a:lnTo>
                <a:lnTo>
                  <a:pt x="46" y="2"/>
                </a:lnTo>
                <a:lnTo>
                  <a:pt x="46" y="2"/>
                </a:lnTo>
                <a:lnTo>
                  <a:pt x="46" y="2"/>
                </a:lnTo>
                <a:lnTo>
                  <a:pt x="46" y="0"/>
                </a:lnTo>
                <a:lnTo>
                  <a:pt x="48" y="0"/>
                </a:lnTo>
                <a:lnTo>
                  <a:pt x="48" y="0"/>
                </a:lnTo>
                <a:lnTo>
                  <a:pt x="51" y="0"/>
                </a:lnTo>
                <a:lnTo>
                  <a:pt x="51" y="0"/>
                </a:lnTo>
                <a:lnTo>
                  <a:pt x="51" y="0"/>
                </a:lnTo>
                <a:lnTo>
                  <a:pt x="53" y="0"/>
                </a:lnTo>
                <a:lnTo>
                  <a:pt x="53" y="2"/>
                </a:lnTo>
                <a:lnTo>
                  <a:pt x="53" y="2"/>
                </a:lnTo>
                <a:lnTo>
                  <a:pt x="51" y="5"/>
                </a:lnTo>
                <a:lnTo>
                  <a:pt x="48" y="7"/>
                </a:lnTo>
                <a:lnTo>
                  <a:pt x="48" y="7"/>
                </a:lnTo>
                <a:lnTo>
                  <a:pt x="46" y="9"/>
                </a:lnTo>
                <a:lnTo>
                  <a:pt x="46" y="12"/>
                </a:lnTo>
                <a:lnTo>
                  <a:pt x="44" y="12"/>
                </a:lnTo>
                <a:lnTo>
                  <a:pt x="44" y="14"/>
                </a:lnTo>
                <a:lnTo>
                  <a:pt x="41" y="14"/>
                </a:lnTo>
                <a:lnTo>
                  <a:pt x="41" y="16"/>
                </a:lnTo>
                <a:lnTo>
                  <a:pt x="39" y="18"/>
                </a:lnTo>
                <a:lnTo>
                  <a:pt x="39" y="18"/>
                </a:lnTo>
                <a:lnTo>
                  <a:pt x="37" y="21"/>
                </a:lnTo>
                <a:lnTo>
                  <a:pt x="37" y="23"/>
                </a:lnTo>
                <a:lnTo>
                  <a:pt x="34" y="23"/>
                </a:lnTo>
                <a:lnTo>
                  <a:pt x="34" y="25"/>
                </a:lnTo>
                <a:lnTo>
                  <a:pt x="34" y="28"/>
                </a:lnTo>
                <a:lnTo>
                  <a:pt x="32" y="28"/>
                </a:lnTo>
                <a:lnTo>
                  <a:pt x="32" y="30"/>
                </a:lnTo>
                <a:lnTo>
                  <a:pt x="30" y="32"/>
                </a:lnTo>
                <a:lnTo>
                  <a:pt x="30" y="32"/>
                </a:lnTo>
                <a:lnTo>
                  <a:pt x="27" y="35"/>
                </a:lnTo>
                <a:lnTo>
                  <a:pt x="27" y="37"/>
                </a:lnTo>
                <a:lnTo>
                  <a:pt x="25" y="37"/>
                </a:lnTo>
                <a:lnTo>
                  <a:pt x="25" y="39"/>
                </a:lnTo>
                <a:lnTo>
                  <a:pt x="23" y="42"/>
                </a:lnTo>
                <a:lnTo>
                  <a:pt x="23" y="44"/>
                </a:lnTo>
                <a:lnTo>
                  <a:pt x="21" y="44"/>
                </a:lnTo>
                <a:lnTo>
                  <a:pt x="21" y="46"/>
                </a:lnTo>
                <a:lnTo>
                  <a:pt x="18" y="49"/>
                </a:lnTo>
                <a:lnTo>
                  <a:pt x="18" y="51"/>
                </a:lnTo>
                <a:lnTo>
                  <a:pt x="16" y="53"/>
                </a:lnTo>
                <a:lnTo>
                  <a:pt x="16" y="53"/>
                </a:lnTo>
                <a:lnTo>
                  <a:pt x="16" y="53"/>
                </a:lnTo>
                <a:lnTo>
                  <a:pt x="16" y="53"/>
                </a:lnTo>
                <a:lnTo>
                  <a:pt x="16" y="53"/>
                </a:lnTo>
                <a:lnTo>
                  <a:pt x="16" y="53"/>
                </a:lnTo>
                <a:lnTo>
                  <a:pt x="16" y="53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1" y="56"/>
                </a:lnTo>
                <a:lnTo>
                  <a:pt x="11" y="56"/>
                </a:lnTo>
                <a:lnTo>
                  <a:pt x="11" y="56"/>
                </a:lnTo>
                <a:lnTo>
                  <a:pt x="11" y="56"/>
                </a:lnTo>
                <a:lnTo>
                  <a:pt x="11" y="56"/>
                </a:lnTo>
                <a:lnTo>
                  <a:pt x="11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7" y="56"/>
                </a:lnTo>
                <a:lnTo>
                  <a:pt x="7" y="56"/>
                </a:lnTo>
                <a:lnTo>
                  <a:pt x="7" y="56"/>
                </a:lnTo>
                <a:lnTo>
                  <a:pt x="7" y="53"/>
                </a:lnTo>
                <a:lnTo>
                  <a:pt x="7" y="53"/>
                </a:lnTo>
                <a:lnTo>
                  <a:pt x="7" y="53"/>
                </a:lnTo>
                <a:lnTo>
                  <a:pt x="7" y="53"/>
                </a:lnTo>
                <a:lnTo>
                  <a:pt x="7" y="53"/>
                </a:lnTo>
                <a:close/>
              </a:path>
            </a:pathLst>
          </a:custGeom>
          <a:solidFill>
            <a:srgbClr val="98447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57" name="Freeform 85"/>
          <p:cNvSpPr>
            <a:spLocks/>
          </p:cNvSpPr>
          <p:nvPr/>
        </p:nvSpPr>
        <p:spPr bwMode="auto">
          <a:xfrm>
            <a:off x="3697288" y="5565775"/>
            <a:ext cx="84137" cy="88900"/>
          </a:xfrm>
          <a:custGeom>
            <a:avLst/>
            <a:gdLst/>
            <a:ahLst/>
            <a:cxnLst>
              <a:cxn ang="0">
                <a:pos x="4" y="48"/>
              </a:cxn>
              <a:cxn ang="0">
                <a:pos x="2" y="41"/>
              </a:cxn>
              <a:cxn ang="0">
                <a:pos x="0" y="39"/>
              </a:cxn>
              <a:cxn ang="0">
                <a:pos x="2" y="37"/>
              </a:cxn>
              <a:cxn ang="0">
                <a:pos x="2" y="35"/>
              </a:cxn>
              <a:cxn ang="0">
                <a:pos x="4" y="35"/>
              </a:cxn>
              <a:cxn ang="0">
                <a:pos x="7" y="32"/>
              </a:cxn>
              <a:cxn ang="0">
                <a:pos x="7" y="32"/>
              </a:cxn>
              <a:cxn ang="0">
                <a:pos x="9" y="32"/>
              </a:cxn>
              <a:cxn ang="0">
                <a:pos x="9" y="32"/>
              </a:cxn>
              <a:cxn ang="0">
                <a:pos x="9" y="32"/>
              </a:cxn>
              <a:cxn ang="0">
                <a:pos x="9" y="35"/>
              </a:cxn>
              <a:cxn ang="0">
                <a:pos x="11" y="35"/>
              </a:cxn>
              <a:cxn ang="0">
                <a:pos x="11" y="37"/>
              </a:cxn>
              <a:cxn ang="0">
                <a:pos x="11" y="37"/>
              </a:cxn>
              <a:cxn ang="0">
                <a:pos x="11" y="39"/>
              </a:cxn>
              <a:cxn ang="0">
                <a:pos x="11" y="39"/>
              </a:cxn>
              <a:cxn ang="0">
                <a:pos x="14" y="41"/>
              </a:cxn>
              <a:cxn ang="0">
                <a:pos x="14" y="41"/>
              </a:cxn>
              <a:cxn ang="0">
                <a:pos x="14" y="41"/>
              </a:cxn>
              <a:cxn ang="0">
                <a:pos x="16" y="39"/>
              </a:cxn>
              <a:cxn ang="0">
                <a:pos x="18" y="35"/>
              </a:cxn>
              <a:cxn ang="0">
                <a:pos x="25" y="23"/>
              </a:cxn>
              <a:cxn ang="0">
                <a:pos x="32" y="16"/>
              </a:cxn>
              <a:cxn ang="0">
                <a:pos x="34" y="11"/>
              </a:cxn>
              <a:cxn ang="0">
                <a:pos x="37" y="9"/>
              </a:cxn>
              <a:cxn ang="0">
                <a:pos x="39" y="7"/>
              </a:cxn>
              <a:cxn ang="0">
                <a:pos x="39" y="7"/>
              </a:cxn>
              <a:cxn ang="0">
                <a:pos x="39" y="7"/>
              </a:cxn>
              <a:cxn ang="0">
                <a:pos x="39" y="4"/>
              </a:cxn>
              <a:cxn ang="0">
                <a:pos x="41" y="4"/>
              </a:cxn>
              <a:cxn ang="0">
                <a:pos x="41" y="4"/>
              </a:cxn>
              <a:cxn ang="0">
                <a:pos x="44" y="2"/>
              </a:cxn>
              <a:cxn ang="0">
                <a:pos x="44" y="2"/>
              </a:cxn>
              <a:cxn ang="0">
                <a:pos x="46" y="2"/>
              </a:cxn>
              <a:cxn ang="0">
                <a:pos x="48" y="2"/>
              </a:cxn>
              <a:cxn ang="0">
                <a:pos x="51" y="0"/>
              </a:cxn>
              <a:cxn ang="0">
                <a:pos x="53" y="2"/>
              </a:cxn>
              <a:cxn ang="0">
                <a:pos x="48" y="7"/>
              </a:cxn>
              <a:cxn ang="0">
                <a:pos x="46" y="11"/>
              </a:cxn>
              <a:cxn ang="0">
                <a:pos x="41" y="16"/>
              </a:cxn>
              <a:cxn ang="0">
                <a:pos x="39" y="21"/>
              </a:cxn>
              <a:cxn ang="0">
                <a:pos x="34" y="23"/>
              </a:cxn>
              <a:cxn ang="0">
                <a:pos x="32" y="28"/>
              </a:cxn>
              <a:cxn ang="0">
                <a:pos x="30" y="32"/>
              </a:cxn>
              <a:cxn ang="0">
                <a:pos x="25" y="39"/>
              </a:cxn>
              <a:cxn ang="0">
                <a:pos x="23" y="44"/>
              </a:cxn>
              <a:cxn ang="0">
                <a:pos x="18" y="48"/>
              </a:cxn>
              <a:cxn ang="0">
                <a:pos x="16" y="53"/>
              </a:cxn>
              <a:cxn ang="0">
                <a:pos x="16" y="55"/>
              </a:cxn>
              <a:cxn ang="0">
                <a:pos x="14" y="55"/>
              </a:cxn>
              <a:cxn ang="0">
                <a:pos x="14" y="55"/>
              </a:cxn>
              <a:cxn ang="0">
                <a:pos x="14" y="55"/>
              </a:cxn>
              <a:cxn ang="0">
                <a:pos x="11" y="55"/>
              </a:cxn>
              <a:cxn ang="0">
                <a:pos x="11" y="55"/>
              </a:cxn>
              <a:cxn ang="0">
                <a:pos x="9" y="55"/>
              </a:cxn>
              <a:cxn ang="0">
                <a:pos x="9" y="55"/>
              </a:cxn>
              <a:cxn ang="0">
                <a:pos x="7" y="55"/>
              </a:cxn>
              <a:cxn ang="0">
                <a:pos x="7" y="53"/>
              </a:cxn>
            </a:cxnLst>
            <a:rect l="0" t="0" r="r" b="b"/>
            <a:pathLst>
              <a:path w="53" h="55">
                <a:moveTo>
                  <a:pt x="7" y="53"/>
                </a:moveTo>
                <a:lnTo>
                  <a:pt x="4" y="51"/>
                </a:lnTo>
                <a:lnTo>
                  <a:pt x="4" y="48"/>
                </a:lnTo>
                <a:lnTo>
                  <a:pt x="2" y="46"/>
                </a:lnTo>
                <a:lnTo>
                  <a:pt x="2" y="44"/>
                </a:lnTo>
                <a:lnTo>
                  <a:pt x="2" y="41"/>
                </a:lnTo>
                <a:lnTo>
                  <a:pt x="2" y="41"/>
                </a:lnTo>
                <a:lnTo>
                  <a:pt x="0" y="39"/>
                </a:lnTo>
                <a:lnTo>
                  <a:pt x="0" y="39"/>
                </a:lnTo>
                <a:lnTo>
                  <a:pt x="0" y="37"/>
                </a:lnTo>
                <a:lnTo>
                  <a:pt x="0" y="37"/>
                </a:lnTo>
                <a:lnTo>
                  <a:pt x="2" y="37"/>
                </a:lnTo>
                <a:lnTo>
                  <a:pt x="2" y="37"/>
                </a:lnTo>
                <a:lnTo>
                  <a:pt x="2" y="35"/>
                </a:lnTo>
                <a:lnTo>
                  <a:pt x="2" y="35"/>
                </a:lnTo>
                <a:lnTo>
                  <a:pt x="2" y="35"/>
                </a:lnTo>
                <a:lnTo>
                  <a:pt x="2" y="35"/>
                </a:lnTo>
                <a:lnTo>
                  <a:pt x="4" y="35"/>
                </a:lnTo>
                <a:lnTo>
                  <a:pt x="4" y="35"/>
                </a:lnTo>
                <a:lnTo>
                  <a:pt x="4" y="32"/>
                </a:lnTo>
                <a:lnTo>
                  <a:pt x="7" y="32"/>
                </a:lnTo>
                <a:lnTo>
                  <a:pt x="7" y="32"/>
                </a:lnTo>
                <a:lnTo>
                  <a:pt x="7" y="32"/>
                </a:lnTo>
                <a:lnTo>
                  <a:pt x="7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5"/>
                </a:lnTo>
                <a:lnTo>
                  <a:pt x="9" y="35"/>
                </a:lnTo>
                <a:lnTo>
                  <a:pt x="11" y="35"/>
                </a:lnTo>
                <a:lnTo>
                  <a:pt x="11" y="35"/>
                </a:lnTo>
                <a:lnTo>
                  <a:pt x="11" y="35"/>
                </a:lnTo>
                <a:lnTo>
                  <a:pt x="11" y="35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1" y="39"/>
                </a:lnTo>
                <a:lnTo>
                  <a:pt x="14" y="39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4" y="41"/>
                </a:lnTo>
                <a:lnTo>
                  <a:pt x="16" y="39"/>
                </a:lnTo>
                <a:lnTo>
                  <a:pt x="16" y="39"/>
                </a:lnTo>
                <a:lnTo>
                  <a:pt x="16" y="39"/>
                </a:lnTo>
                <a:lnTo>
                  <a:pt x="18" y="35"/>
                </a:lnTo>
                <a:lnTo>
                  <a:pt x="21" y="30"/>
                </a:lnTo>
                <a:lnTo>
                  <a:pt x="23" y="28"/>
                </a:lnTo>
                <a:lnTo>
                  <a:pt x="25" y="23"/>
                </a:lnTo>
                <a:lnTo>
                  <a:pt x="27" y="21"/>
                </a:lnTo>
                <a:lnTo>
                  <a:pt x="30" y="18"/>
                </a:lnTo>
                <a:lnTo>
                  <a:pt x="32" y="16"/>
                </a:lnTo>
                <a:lnTo>
                  <a:pt x="32" y="14"/>
                </a:lnTo>
                <a:lnTo>
                  <a:pt x="34" y="14"/>
                </a:lnTo>
                <a:lnTo>
                  <a:pt x="34" y="11"/>
                </a:lnTo>
                <a:lnTo>
                  <a:pt x="34" y="11"/>
                </a:lnTo>
                <a:lnTo>
                  <a:pt x="37" y="9"/>
                </a:lnTo>
                <a:lnTo>
                  <a:pt x="37" y="9"/>
                </a:lnTo>
                <a:lnTo>
                  <a:pt x="37" y="9"/>
                </a:lnTo>
                <a:lnTo>
                  <a:pt x="37" y="7"/>
                </a:lnTo>
                <a:lnTo>
                  <a:pt x="39" y="7"/>
                </a:lnTo>
                <a:lnTo>
                  <a:pt x="39" y="7"/>
                </a:lnTo>
                <a:lnTo>
                  <a:pt x="39" y="7"/>
                </a:lnTo>
                <a:lnTo>
                  <a:pt x="39" y="7"/>
                </a:lnTo>
                <a:lnTo>
                  <a:pt x="39" y="7"/>
                </a:lnTo>
                <a:lnTo>
                  <a:pt x="39" y="7"/>
                </a:lnTo>
                <a:lnTo>
                  <a:pt x="39" y="7"/>
                </a:lnTo>
                <a:lnTo>
                  <a:pt x="39" y="4"/>
                </a:lnTo>
                <a:lnTo>
                  <a:pt x="39" y="4"/>
                </a:lnTo>
                <a:lnTo>
                  <a:pt x="39" y="4"/>
                </a:lnTo>
                <a:lnTo>
                  <a:pt x="41" y="4"/>
                </a:lnTo>
                <a:lnTo>
                  <a:pt x="41" y="4"/>
                </a:lnTo>
                <a:lnTo>
                  <a:pt x="41" y="4"/>
                </a:lnTo>
                <a:lnTo>
                  <a:pt x="41" y="4"/>
                </a:lnTo>
                <a:lnTo>
                  <a:pt x="41" y="4"/>
                </a:lnTo>
                <a:lnTo>
                  <a:pt x="41" y="4"/>
                </a:lnTo>
                <a:lnTo>
                  <a:pt x="41" y="2"/>
                </a:lnTo>
                <a:lnTo>
                  <a:pt x="41" y="2"/>
                </a:lnTo>
                <a:lnTo>
                  <a:pt x="44" y="2"/>
                </a:lnTo>
                <a:lnTo>
                  <a:pt x="44" y="2"/>
                </a:lnTo>
                <a:lnTo>
                  <a:pt x="44" y="2"/>
                </a:lnTo>
                <a:lnTo>
                  <a:pt x="44" y="2"/>
                </a:lnTo>
                <a:lnTo>
                  <a:pt x="44" y="2"/>
                </a:lnTo>
                <a:lnTo>
                  <a:pt x="46" y="2"/>
                </a:lnTo>
                <a:lnTo>
                  <a:pt x="46" y="2"/>
                </a:lnTo>
                <a:lnTo>
                  <a:pt x="46" y="2"/>
                </a:lnTo>
                <a:lnTo>
                  <a:pt x="46" y="2"/>
                </a:lnTo>
                <a:lnTo>
                  <a:pt x="48" y="2"/>
                </a:lnTo>
                <a:lnTo>
                  <a:pt x="48" y="2"/>
                </a:lnTo>
                <a:lnTo>
                  <a:pt x="51" y="2"/>
                </a:lnTo>
                <a:lnTo>
                  <a:pt x="51" y="0"/>
                </a:lnTo>
                <a:lnTo>
                  <a:pt x="51" y="0"/>
                </a:lnTo>
                <a:lnTo>
                  <a:pt x="53" y="0"/>
                </a:lnTo>
                <a:lnTo>
                  <a:pt x="53" y="2"/>
                </a:lnTo>
                <a:lnTo>
                  <a:pt x="53" y="4"/>
                </a:lnTo>
                <a:lnTo>
                  <a:pt x="51" y="4"/>
                </a:lnTo>
                <a:lnTo>
                  <a:pt x="48" y="7"/>
                </a:lnTo>
                <a:lnTo>
                  <a:pt x="48" y="9"/>
                </a:lnTo>
                <a:lnTo>
                  <a:pt x="46" y="9"/>
                </a:lnTo>
                <a:lnTo>
                  <a:pt x="46" y="11"/>
                </a:lnTo>
                <a:lnTo>
                  <a:pt x="44" y="14"/>
                </a:lnTo>
                <a:lnTo>
                  <a:pt x="44" y="14"/>
                </a:lnTo>
                <a:lnTo>
                  <a:pt x="41" y="16"/>
                </a:lnTo>
                <a:lnTo>
                  <a:pt x="41" y="16"/>
                </a:lnTo>
                <a:lnTo>
                  <a:pt x="39" y="18"/>
                </a:lnTo>
                <a:lnTo>
                  <a:pt x="39" y="21"/>
                </a:lnTo>
                <a:lnTo>
                  <a:pt x="37" y="21"/>
                </a:lnTo>
                <a:lnTo>
                  <a:pt x="37" y="23"/>
                </a:lnTo>
                <a:lnTo>
                  <a:pt x="34" y="23"/>
                </a:lnTo>
                <a:lnTo>
                  <a:pt x="34" y="25"/>
                </a:lnTo>
                <a:lnTo>
                  <a:pt x="34" y="28"/>
                </a:lnTo>
                <a:lnTo>
                  <a:pt x="32" y="28"/>
                </a:lnTo>
                <a:lnTo>
                  <a:pt x="32" y="30"/>
                </a:lnTo>
                <a:lnTo>
                  <a:pt x="30" y="32"/>
                </a:lnTo>
                <a:lnTo>
                  <a:pt x="30" y="32"/>
                </a:lnTo>
                <a:lnTo>
                  <a:pt x="27" y="35"/>
                </a:lnTo>
                <a:lnTo>
                  <a:pt x="27" y="37"/>
                </a:lnTo>
                <a:lnTo>
                  <a:pt x="25" y="39"/>
                </a:lnTo>
                <a:lnTo>
                  <a:pt x="25" y="39"/>
                </a:lnTo>
                <a:lnTo>
                  <a:pt x="23" y="41"/>
                </a:lnTo>
                <a:lnTo>
                  <a:pt x="23" y="44"/>
                </a:lnTo>
                <a:lnTo>
                  <a:pt x="21" y="46"/>
                </a:lnTo>
                <a:lnTo>
                  <a:pt x="21" y="46"/>
                </a:lnTo>
                <a:lnTo>
                  <a:pt x="18" y="48"/>
                </a:lnTo>
                <a:lnTo>
                  <a:pt x="18" y="51"/>
                </a:lnTo>
                <a:lnTo>
                  <a:pt x="16" y="53"/>
                </a:lnTo>
                <a:lnTo>
                  <a:pt x="16" y="53"/>
                </a:lnTo>
                <a:lnTo>
                  <a:pt x="16" y="53"/>
                </a:lnTo>
                <a:lnTo>
                  <a:pt x="16" y="53"/>
                </a:lnTo>
                <a:lnTo>
                  <a:pt x="16" y="55"/>
                </a:lnTo>
                <a:lnTo>
                  <a:pt x="16" y="55"/>
                </a:lnTo>
                <a:lnTo>
                  <a:pt x="16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1" y="55"/>
                </a:lnTo>
                <a:lnTo>
                  <a:pt x="11" y="55"/>
                </a:lnTo>
                <a:lnTo>
                  <a:pt x="11" y="55"/>
                </a:lnTo>
                <a:lnTo>
                  <a:pt x="11" y="55"/>
                </a:lnTo>
                <a:lnTo>
                  <a:pt x="11" y="55"/>
                </a:lnTo>
                <a:lnTo>
                  <a:pt x="11" y="55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9" y="55"/>
                </a:lnTo>
                <a:lnTo>
                  <a:pt x="7" y="55"/>
                </a:lnTo>
                <a:lnTo>
                  <a:pt x="7" y="55"/>
                </a:lnTo>
                <a:lnTo>
                  <a:pt x="7" y="55"/>
                </a:lnTo>
                <a:lnTo>
                  <a:pt x="7" y="55"/>
                </a:lnTo>
                <a:lnTo>
                  <a:pt x="7" y="55"/>
                </a:lnTo>
                <a:lnTo>
                  <a:pt x="7" y="53"/>
                </a:lnTo>
                <a:lnTo>
                  <a:pt x="7" y="53"/>
                </a:lnTo>
                <a:lnTo>
                  <a:pt x="7" y="53"/>
                </a:lnTo>
                <a:close/>
              </a:path>
            </a:pathLst>
          </a:custGeom>
          <a:solidFill>
            <a:srgbClr val="98447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58" name="Freeform 86"/>
          <p:cNvSpPr>
            <a:spLocks/>
          </p:cNvSpPr>
          <p:nvPr/>
        </p:nvSpPr>
        <p:spPr bwMode="auto">
          <a:xfrm>
            <a:off x="3697288" y="5673725"/>
            <a:ext cx="84137" cy="90488"/>
          </a:xfrm>
          <a:custGeom>
            <a:avLst/>
            <a:gdLst/>
            <a:ahLst/>
            <a:cxnLst>
              <a:cxn ang="0">
                <a:pos x="4" y="49"/>
              </a:cxn>
              <a:cxn ang="0">
                <a:pos x="2" y="42"/>
              </a:cxn>
              <a:cxn ang="0">
                <a:pos x="0" y="40"/>
              </a:cxn>
              <a:cxn ang="0">
                <a:pos x="2" y="37"/>
              </a:cxn>
              <a:cxn ang="0">
                <a:pos x="2" y="35"/>
              </a:cxn>
              <a:cxn ang="0">
                <a:pos x="4" y="35"/>
              </a:cxn>
              <a:cxn ang="0">
                <a:pos x="7" y="33"/>
              </a:cxn>
              <a:cxn ang="0">
                <a:pos x="7" y="33"/>
              </a:cxn>
              <a:cxn ang="0">
                <a:pos x="9" y="33"/>
              </a:cxn>
              <a:cxn ang="0">
                <a:pos x="9" y="33"/>
              </a:cxn>
              <a:cxn ang="0">
                <a:pos x="9" y="33"/>
              </a:cxn>
              <a:cxn ang="0">
                <a:pos x="9" y="35"/>
              </a:cxn>
              <a:cxn ang="0">
                <a:pos x="11" y="35"/>
              </a:cxn>
              <a:cxn ang="0">
                <a:pos x="11" y="37"/>
              </a:cxn>
              <a:cxn ang="0">
                <a:pos x="11" y="40"/>
              </a:cxn>
              <a:cxn ang="0">
                <a:pos x="11" y="40"/>
              </a:cxn>
              <a:cxn ang="0">
                <a:pos x="11" y="40"/>
              </a:cxn>
              <a:cxn ang="0">
                <a:pos x="14" y="42"/>
              </a:cxn>
              <a:cxn ang="0">
                <a:pos x="14" y="42"/>
              </a:cxn>
              <a:cxn ang="0">
                <a:pos x="14" y="42"/>
              </a:cxn>
              <a:cxn ang="0">
                <a:pos x="16" y="40"/>
              </a:cxn>
              <a:cxn ang="0">
                <a:pos x="18" y="35"/>
              </a:cxn>
              <a:cxn ang="0">
                <a:pos x="25" y="23"/>
              </a:cxn>
              <a:cxn ang="0">
                <a:pos x="32" y="16"/>
              </a:cxn>
              <a:cxn ang="0">
                <a:pos x="34" y="12"/>
              </a:cxn>
              <a:cxn ang="0">
                <a:pos x="37" y="10"/>
              </a:cxn>
              <a:cxn ang="0">
                <a:pos x="39" y="7"/>
              </a:cxn>
              <a:cxn ang="0">
                <a:pos x="39" y="7"/>
              </a:cxn>
              <a:cxn ang="0">
                <a:pos x="39" y="7"/>
              </a:cxn>
              <a:cxn ang="0">
                <a:pos x="39" y="5"/>
              </a:cxn>
              <a:cxn ang="0">
                <a:pos x="41" y="5"/>
              </a:cxn>
              <a:cxn ang="0">
                <a:pos x="41" y="5"/>
              </a:cxn>
              <a:cxn ang="0">
                <a:pos x="44" y="3"/>
              </a:cxn>
              <a:cxn ang="0">
                <a:pos x="44" y="3"/>
              </a:cxn>
              <a:cxn ang="0">
                <a:pos x="46" y="3"/>
              </a:cxn>
              <a:cxn ang="0">
                <a:pos x="48" y="3"/>
              </a:cxn>
              <a:cxn ang="0">
                <a:pos x="51" y="3"/>
              </a:cxn>
              <a:cxn ang="0">
                <a:pos x="53" y="3"/>
              </a:cxn>
              <a:cxn ang="0">
                <a:pos x="48" y="7"/>
              </a:cxn>
              <a:cxn ang="0">
                <a:pos x="46" y="12"/>
              </a:cxn>
              <a:cxn ang="0">
                <a:pos x="41" y="16"/>
              </a:cxn>
              <a:cxn ang="0">
                <a:pos x="39" y="21"/>
              </a:cxn>
              <a:cxn ang="0">
                <a:pos x="34" y="26"/>
              </a:cxn>
              <a:cxn ang="0">
                <a:pos x="32" y="30"/>
              </a:cxn>
              <a:cxn ang="0">
                <a:pos x="30" y="35"/>
              </a:cxn>
              <a:cxn ang="0">
                <a:pos x="25" y="40"/>
              </a:cxn>
              <a:cxn ang="0">
                <a:pos x="23" y="44"/>
              </a:cxn>
              <a:cxn ang="0">
                <a:pos x="18" y="49"/>
              </a:cxn>
              <a:cxn ang="0">
                <a:pos x="16" y="54"/>
              </a:cxn>
              <a:cxn ang="0">
                <a:pos x="16" y="56"/>
              </a:cxn>
              <a:cxn ang="0">
                <a:pos x="14" y="56"/>
              </a:cxn>
              <a:cxn ang="0">
                <a:pos x="14" y="56"/>
              </a:cxn>
              <a:cxn ang="0">
                <a:pos x="14" y="56"/>
              </a:cxn>
              <a:cxn ang="0">
                <a:pos x="11" y="56"/>
              </a:cxn>
              <a:cxn ang="0">
                <a:pos x="11" y="56"/>
              </a:cxn>
              <a:cxn ang="0">
                <a:pos x="9" y="56"/>
              </a:cxn>
              <a:cxn ang="0">
                <a:pos x="9" y="56"/>
              </a:cxn>
              <a:cxn ang="0">
                <a:pos x="7" y="56"/>
              </a:cxn>
              <a:cxn ang="0">
                <a:pos x="7" y="54"/>
              </a:cxn>
            </a:cxnLst>
            <a:rect l="0" t="0" r="r" b="b"/>
            <a:pathLst>
              <a:path w="53" h="56">
                <a:moveTo>
                  <a:pt x="7" y="54"/>
                </a:moveTo>
                <a:lnTo>
                  <a:pt x="4" y="51"/>
                </a:lnTo>
                <a:lnTo>
                  <a:pt x="4" y="49"/>
                </a:lnTo>
                <a:lnTo>
                  <a:pt x="2" y="47"/>
                </a:lnTo>
                <a:lnTo>
                  <a:pt x="2" y="44"/>
                </a:lnTo>
                <a:lnTo>
                  <a:pt x="2" y="42"/>
                </a:lnTo>
                <a:lnTo>
                  <a:pt x="2" y="42"/>
                </a:lnTo>
                <a:lnTo>
                  <a:pt x="0" y="40"/>
                </a:lnTo>
                <a:lnTo>
                  <a:pt x="0" y="40"/>
                </a:lnTo>
                <a:lnTo>
                  <a:pt x="0" y="37"/>
                </a:lnTo>
                <a:lnTo>
                  <a:pt x="0" y="37"/>
                </a:lnTo>
                <a:lnTo>
                  <a:pt x="2" y="37"/>
                </a:lnTo>
                <a:lnTo>
                  <a:pt x="2" y="37"/>
                </a:lnTo>
                <a:lnTo>
                  <a:pt x="2" y="37"/>
                </a:lnTo>
                <a:lnTo>
                  <a:pt x="2" y="35"/>
                </a:lnTo>
                <a:lnTo>
                  <a:pt x="2" y="35"/>
                </a:lnTo>
                <a:lnTo>
                  <a:pt x="2" y="35"/>
                </a:lnTo>
                <a:lnTo>
                  <a:pt x="4" y="35"/>
                </a:lnTo>
                <a:lnTo>
                  <a:pt x="4" y="35"/>
                </a:lnTo>
                <a:lnTo>
                  <a:pt x="4" y="33"/>
                </a:lnTo>
                <a:lnTo>
                  <a:pt x="7" y="33"/>
                </a:lnTo>
                <a:lnTo>
                  <a:pt x="7" y="33"/>
                </a:lnTo>
                <a:lnTo>
                  <a:pt x="7" y="33"/>
                </a:lnTo>
                <a:lnTo>
                  <a:pt x="7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11" y="35"/>
                </a:lnTo>
                <a:lnTo>
                  <a:pt x="11" y="35"/>
                </a:lnTo>
                <a:lnTo>
                  <a:pt x="11" y="35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37"/>
                </a:lnTo>
                <a:lnTo>
                  <a:pt x="11" y="40"/>
                </a:lnTo>
                <a:lnTo>
                  <a:pt x="11" y="40"/>
                </a:lnTo>
                <a:lnTo>
                  <a:pt x="11" y="40"/>
                </a:lnTo>
                <a:lnTo>
                  <a:pt x="11" y="40"/>
                </a:lnTo>
                <a:lnTo>
                  <a:pt x="11" y="40"/>
                </a:lnTo>
                <a:lnTo>
                  <a:pt x="11" y="40"/>
                </a:lnTo>
                <a:lnTo>
                  <a:pt x="11" y="40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6" y="40"/>
                </a:lnTo>
                <a:lnTo>
                  <a:pt x="16" y="40"/>
                </a:lnTo>
                <a:lnTo>
                  <a:pt x="16" y="40"/>
                </a:lnTo>
                <a:lnTo>
                  <a:pt x="18" y="35"/>
                </a:lnTo>
                <a:lnTo>
                  <a:pt x="21" y="30"/>
                </a:lnTo>
                <a:lnTo>
                  <a:pt x="23" y="28"/>
                </a:lnTo>
                <a:lnTo>
                  <a:pt x="25" y="23"/>
                </a:lnTo>
                <a:lnTo>
                  <a:pt x="27" y="21"/>
                </a:lnTo>
                <a:lnTo>
                  <a:pt x="30" y="19"/>
                </a:lnTo>
                <a:lnTo>
                  <a:pt x="32" y="16"/>
                </a:lnTo>
                <a:lnTo>
                  <a:pt x="32" y="14"/>
                </a:lnTo>
                <a:lnTo>
                  <a:pt x="34" y="14"/>
                </a:lnTo>
                <a:lnTo>
                  <a:pt x="34" y="12"/>
                </a:lnTo>
                <a:lnTo>
                  <a:pt x="34" y="12"/>
                </a:lnTo>
                <a:lnTo>
                  <a:pt x="37" y="10"/>
                </a:lnTo>
                <a:lnTo>
                  <a:pt x="37" y="10"/>
                </a:lnTo>
                <a:lnTo>
                  <a:pt x="37" y="10"/>
                </a:lnTo>
                <a:lnTo>
                  <a:pt x="37" y="7"/>
                </a:lnTo>
                <a:lnTo>
                  <a:pt x="39" y="7"/>
                </a:lnTo>
                <a:lnTo>
                  <a:pt x="39" y="7"/>
                </a:lnTo>
                <a:lnTo>
                  <a:pt x="39" y="7"/>
                </a:lnTo>
                <a:lnTo>
                  <a:pt x="39" y="7"/>
                </a:lnTo>
                <a:lnTo>
                  <a:pt x="39" y="7"/>
                </a:lnTo>
                <a:lnTo>
                  <a:pt x="39" y="7"/>
                </a:lnTo>
                <a:lnTo>
                  <a:pt x="39" y="7"/>
                </a:lnTo>
                <a:lnTo>
                  <a:pt x="39" y="7"/>
                </a:lnTo>
                <a:lnTo>
                  <a:pt x="39" y="5"/>
                </a:lnTo>
                <a:lnTo>
                  <a:pt x="39" y="5"/>
                </a:lnTo>
                <a:lnTo>
                  <a:pt x="41" y="5"/>
                </a:lnTo>
                <a:lnTo>
                  <a:pt x="41" y="5"/>
                </a:lnTo>
                <a:lnTo>
                  <a:pt x="41" y="5"/>
                </a:lnTo>
                <a:lnTo>
                  <a:pt x="41" y="5"/>
                </a:lnTo>
                <a:lnTo>
                  <a:pt x="41" y="5"/>
                </a:lnTo>
                <a:lnTo>
                  <a:pt x="41" y="5"/>
                </a:lnTo>
                <a:lnTo>
                  <a:pt x="41" y="5"/>
                </a:lnTo>
                <a:lnTo>
                  <a:pt x="41" y="3"/>
                </a:lnTo>
                <a:lnTo>
                  <a:pt x="44" y="3"/>
                </a:lnTo>
                <a:lnTo>
                  <a:pt x="44" y="3"/>
                </a:lnTo>
                <a:lnTo>
                  <a:pt x="44" y="3"/>
                </a:lnTo>
                <a:lnTo>
                  <a:pt x="44" y="3"/>
                </a:lnTo>
                <a:lnTo>
                  <a:pt x="44" y="3"/>
                </a:lnTo>
                <a:lnTo>
                  <a:pt x="46" y="3"/>
                </a:lnTo>
                <a:lnTo>
                  <a:pt x="46" y="3"/>
                </a:lnTo>
                <a:lnTo>
                  <a:pt x="46" y="3"/>
                </a:lnTo>
                <a:lnTo>
                  <a:pt x="46" y="3"/>
                </a:lnTo>
                <a:lnTo>
                  <a:pt x="48" y="3"/>
                </a:lnTo>
                <a:lnTo>
                  <a:pt x="48" y="3"/>
                </a:lnTo>
                <a:lnTo>
                  <a:pt x="51" y="3"/>
                </a:lnTo>
                <a:lnTo>
                  <a:pt x="51" y="3"/>
                </a:lnTo>
                <a:lnTo>
                  <a:pt x="51" y="0"/>
                </a:lnTo>
                <a:lnTo>
                  <a:pt x="53" y="0"/>
                </a:lnTo>
                <a:lnTo>
                  <a:pt x="53" y="3"/>
                </a:lnTo>
                <a:lnTo>
                  <a:pt x="53" y="5"/>
                </a:lnTo>
                <a:lnTo>
                  <a:pt x="51" y="5"/>
                </a:lnTo>
                <a:lnTo>
                  <a:pt x="48" y="7"/>
                </a:lnTo>
                <a:lnTo>
                  <a:pt x="48" y="10"/>
                </a:lnTo>
                <a:lnTo>
                  <a:pt x="46" y="10"/>
                </a:lnTo>
                <a:lnTo>
                  <a:pt x="46" y="12"/>
                </a:lnTo>
                <a:lnTo>
                  <a:pt x="44" y="14"/>
                </a:lnTo>
                <a:lnTo>
                  <a:pt x="44" y="14"/>
                </a:lnTo>
                <a:lnTo>
                  <a:pt x="41" y="16"/>
                </a:lnTo>
                <a:lnTo>
                  <a:pt x="41" y="16"/>
                </a:lnTo>
                <a:lnTo>
                  <a:pt x="39" y="19"/>
                </a:lnTo>
                <a:lnTo>
                  <a:pt x="39" y="21"/>
                </a:lnTo>
                <a:lnTo>
                  <a:pt x="37" y="21"/>
                </a:lnTo>
                <a:lnTo>
                  <a:pt x="37" y="23"/>
                </a:lnTo>
                <a:lnTo>
                  <a:pt x="34" y="26"/>
                </a:lnTo>
                <a:lnTo>
                  <a:pt x="34" y="26"/>
                </a:lnTo>
                <a:lnTo>
                  <a:pt x="34" y="28"/>
                </a:lnTo>
                <a:lnTo>
                  <a:pt x="32" y="30"/>
                </a:lnTo>
                <a:lnTo>
                  <a:pt x="32" y="30"/>
                </a:lnTo>
                <a:lnTo>
                  <a:pt x="30" y="33"/>
                </a:lnTo>
                <a:lnTo>
                  <a:pt x="30" y="35"/>
                </a:lnTo>
                <a:lnTo>
                  <a:pt x="27" y="35"/>
                </a:lnTo>
                <a:lnTo>
                  <a:pt x="27" y="37"/>
                </a:lnTo>
                <a:lnTo>
                  <a:pt x="25" y="40"/>
                </a:lnTo>
                <a:lnTo>
                  <a:pt x="25" y="40"/>
                </a:lnTo>
                <a:lnTo>
                  <a:pt x="23" y="42"/>
                </a:lnTo>
                <a:lnTo>
                  <a:pt x="23" y="44"/>
                </a:lnTo>
                <a:lnTo>
                  <a:pt x="21" y="47"/>
                </a:lnTo>
                <a:lnTo>
                  <a:pt x="21" y="47"/>
                </a:lnTo>
                <a:lnTo>
                  <a:pt x="18" y="49"/>
                </a:lnTo>
                <a:lnTo>
                  <a:pt x="18" y="51"/>
                </a:lnTo>
                <a:lnTo>
                  <a:pt x="16" y="54"/>
                </a:lnTo>
                <a:lnTo>
                  <a:pt x="16" y="54"/>
                </a:lnTo>
                <a:lnTo>
                  <a:pt x="16" y="54"/>
                </a:lnTo>
                <a:lnTo>
                  <a:pt x="16" y="54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1" y="56"/>
                </a:lnTo>
                <a:lnTo>
                  <a:pt x="11" y="56"/>
                </a:lnTo>
                <a:lnTo>
                  <a:pt x="11" y="56"/>
                </a:lnTo>
                <a:lnTo>
                  <a:pt x="11" y="56"/>
                </a:lnTo>
                <a:lnTo>
                  <a:pt x="11" y="56"/>
                </a:lnTo>
                <a:lnTo>
                  <a:pt x="11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7" y="56"/>
                </a:lnTo>
                <a:lnTo>
                  <a:pt x="7" y="56"/>
                </a:lnTo>
                <a:lnTo>
                  <a:pt x="7" y="56"/>
                </a:lnTo>
                <a:lnTo>
                  <a:pt x="7" y="56"/>
                </a:lnTo>
                <a:lnTo>
                  <a:pt x="7" y="56"/>
                </a:lnTo>
                <a:lnTo>
                  <a:pt x="7" y="54"/>
                </a:lnTo>
                <a:lnTo>
                  <a:pt x="7" y="54"/>
                </a:lnTo>
                <a:lnTo>
                  <a:pt x="7" y="54"/>
                </a:lnTo>
                <a:close/>
              </a:path>
            </a:pathLst>
          </a:custGeom>
          <a:solidFill>
            <a:srgbClr val="98447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59" name="Freeform 87"/>
          <p:cNvSpPr>
            <a:spLocks noEditPoints="1"/>
          </p:cNvSpPr>
          <p:nvPr/>
        </p:nvSpPr>
        <p:spPr bwMode="auto">
          <a:xfrm>
            <a:off x="6716713" y="5799138"/>
            <a:ext cx="95250" cy="69850"/>
          </a:xfrm>
          <a:custGeom>
            <a:avLst/>
            <a:gdLst/>
            <a:ahLst/>
            <a:cxnLst>
              <a:cxn ang="0">
                <a:pos x="57" y="30"/>
              </a:cxn>
              <a:cxn ang="0">
                <a:pos x="60" y="16"/>
              </a:cxn>
              <a:cxn ang="0">
                <a:pos x="50" y="5"/>
              </a:cxn>
              <a:cxn ang="0">
                <a:pos x="34" y="0"/>
              </a:cxn>
              <a:cxn ang="0">
                <a:pos x="18" y="2"/>
              </a:cxn>
              <a:cxn ang="0">
                <a:pos x="4" y="9"/>
              </a:cxn>
              <a:cxn ang="0">
                <a:pos x="0" y="21"/>
              </a:cxn>
              <a:cxn ang="0">
                <a:pos x="4" y="35"/>
              </a:cxn>
              <a:cxn ang="0">
                <a:pos x="18" y="42"/>
              </a:cxn>
              <a:cxn ang="0">
                <a:pos x="37" y="44"/>
              </a:cxn>
              <a:cxn ang="0">
                <a:pos x="50" y="37"/>
              </a:cxn>
              <a:cxn ang="0">
                <a:pos x="6" y="28"/>
              </a:cxn>
              <a:cxn ang="0">
                <a:pos x="6" y="18"/>
              </a:cxn>
              <a:cxn ang="0">
                <a:pos x="11" y="9"/>
              </a:cxn>
              <a:cxn ang="0">
                <a:pos x="25" y="5"/>
              </a:cxn>
              <a:cxn ang="0">
                <a:pos x="39" y="5"/>
              </a:cxn>
              <a:cxn ang="0">
                <a:pos x="50" y="12"/>
              </a:cxn>
              <a:cxn ang="0">
                <a:pos x="55" y="21"/>
              </a:cxn>
              <a:cxn ang="0">
                <a:pos x="50" y="32"/>
              </a:cxn>
              <a:cxn ang="0">
                <a:pos x="39" y="39"/>
              </a:cxn>
              <a:cxn ang="0">
                <a:pos x="25" y="39"/>
              </a:cxn>
              <a:cxn ang="0">
                <a:pos x="13" y="35"/>
              </a:cxn>
              <a:cxn ang="0">
                <a:pos x="41" y="21"/>
              </a:cxn>
              <a:cxn ang="0">
                <a:pos x="41" y="25"/>
              </a:cxn>
              <a:cxn ang="0">
                <a:pos x="39" y="28"/>
              </a:cxn>
              <a:cxn ang="0">
                <a:pos x="34" y="30"/>
              </a:cxn>
              <a:cxn ang="0">
                <a:pos x="27" y="30"/>
              </a:cxn>
              <a:cxn ang="0">
                <a:pos x="20" y="25"/>
              </a:cxn>
              <a:cxn ang="0">
                <a:pos x="18" y="21"/>
              </a:cxn>
              <a:cxn ang="0">
                <a:pos x="18" y="16"/>
              </a:cxn>
              <a:cxn ang="0">
                <a:pos x="23" y="14"/>
              </a:cxn>
              <a:cxn ang="0">
                <a:pos x="27" y="12"/>
              </a:cxn>
              <a:cxn ang="0">
                <a:pos x="32" y="14"/>
              </a:cxn>
              <a:cxn ang="0">
                <a:pos x="32" y="9"/>
              </a:cxn>
              <a:cxn ang="0">
                <a:pos x="23" y="9"/>
              </a:cxn>
              <a:cxn ang="0">
                <a:pos x="18" y="12"/>
              </a:cxn>
              <a:cxn ang="0">
                <a:pos x="11" y="18"/>
              </a:cxn>
              <a:cxn ang="0">
                <a:pos x="13" y="25"/>
              </a:cxn>
              <a:cxn ang="0">
                <a:pos x="20" y="32"/>
              </a:cxn>
              <a:cxn ang="0">
                <a:pos x="30" y="35"/>
              </a:cxn>
              <a:cxn ang="0">
                <a:pos x="41" y="32"/>
              </a:cxn>
              <a:cxn ang="0">
                <a:pos x="46" y="28"/>
              </a:cxn>
              <a:cxn ang="0">
                <a:pos x="48" y="21"/>
              </a:cxn>
              <a:cxn ang="0">
                <a:pos x="44" y="16"/>
              </a:cxn>
            </a:cxnLst>
            <a:rect l="0" t="0" r="r" b="b"/>
            <a:pathLst>
              <a:path w="60" h="44">
                <a:moveTo>
                  <a:pt x="50" y="37"/>
                </a:moveTo>
                <a:lnTo>
                  <a:pt x="55" y="32"/>
                </a:lnTo>
                <a:lnTo>
                  <a:pt x="57" y="30"/>
                </a:lnTo>
                <a:lnTo>
                  <a:pt x="60" y="25"/>
                </a:lnTo>
                <a:lnTo>
                  <a:pt x="60" y="21"/>
                </a:lnTo>
                <a:lnTo>
                  <a:pt x="60" y="16"/>
                </a:lnTo>
                <a:lnTo>
                  <a:pt x="57" y="14"/>
                </a:lnTo>
                <a:lnTo>
                  <a:pt x="55" y="9"/>
                </a:lnTo>
                <a:lnTo>
                  <a:pt x="50" y="5"/>
                </a:lnTo>
                <a:lnTo>
                  <a:pt x="46" y="2"/>
                </a:lnTo>
                <a:lnTo>
                  <a:pt x="41" y="0"/>
                </a:lnTo>
                <a:lnTo>
                  <a:pt x="34" y="0"/>
                </a:lnTo>
                <a:lnTo>
                  <a:pt x="30" y="0"/>
                </a:lnTo>
                <a:lnTo>
                  <a:pt x="23" y="0"/>
                </a:lnTo>
                <a:lnTo>
                  <a:pt x="18" y="2"/>
                </a:lnTo>
                <a:lnTo>
                  <a:pt x="13" y="5"/>
                </a:lnTo>
                <a:lnTo>
                  <a:pt x="9" y="7"/>
                </a:lnTo>
                <a:lnTo>
                  <a:pt x="4" y="9"/>
                </a:lnTo>
                <a:lnTo>
                  <a:pt x="2" y="14"/>
                </a:lnTo>
                <a:lnTo>
                  <a:pt x="0" y="18"/>
                </a:lnTo>
                <a:lnTo>
                  <a:pt x="0" y="21"/>
                </a:lnTo>
                <a:lnTo>
                  <a:pt x="0" y="25"/>
                </a:lnTo>
                <a:lnTo>
                  <a:pt x="2" y="30"/>
                </a:lnTo>
                <a:lnTo>
                  <a:pt x="4" y="35"/>
                </a:lnTo>
                <a:lnTo>
                  <a:pt x="9" y="37"/>
                </a:lnTo>
                <a:lnTo>
                  <a:pt x="13" y="39"/>
                </a:lnTo>
                <a:lnTo>
                  <a:pt x="18" y="42"/>
                </a:lnTo>
                <a:lnTo>
                  <a:pt x="25" y="44"/>
                </a:lnTo>
                <a:lnTo>
                  <a:pt x="30" y="44"/>
                </a:lnTo>
                <a:lnTo>
                  <a:pt x="37" y="44"/>
                </a:lnTo>
                <a:lnTo>
                  <a:pt x="41" y="42"/>
                </a:lnTo>
                <a:lnTo>
                  <a:pt x="46" y="39"/>
                </a:lnTo>
                <a:lnTo>
                  <a:pt x="50" y="37"/>
                </a:lnTo>
                <a:close/>
                <a:moveTo>
                  <a:pt x="13" y="35"/>
                </a:moveTo>
                <a:lnTo>
                  <a:pt x="9" y="32"/>
                </a:lnTo>
                <a:lnTo>
                  <a:pt x="6" y="28"/>
                </a:lnTo>
                <a:lnTo>
                  <a:pt x="6" y="25"/>
                </a:lnTo>
                <a:lnTo>
                  <a:pt x="4" y="21"/>
                </a:lnTo>
                <a:lnTo>
                  <a:pt x="6" y="18"/>
                </a:lnTo>
                <a:lnTo>
                  <a:pt x="6" y="14"/>
                </a:lnTo>
                <a:lnTo>
                  <a:pt x="9" y="12"/>
                </a:lnTo>
                <a:lnTo>
                  <a:pt x="11" y="9"/>
                </a:lnTo>
                <a:lnTo>
                  <a:pt x="16" y="7"/>
                </a:lnTo>
                <a:lnTo>
                  <a:pt x="20" y="5"/>
                </a:lnTo>
                <a:lnTo>
                  <a:pt x="25" y="5"/>
                </a:lnTo>
                <a:lnTo>
                  <a:pt x="30" y="5"/>
                </a:lnTo>
                <a:lnTo>
                  <a:pt x="34" y="5"/>
                </a:lnTo>
                <a:lnTo>
                  <a:pt x="39" y="5"/>
                </a:lnTo>
                <a:lnTo>
                  <a:pt x="41" y="7"/>
                </a:lnTo>
                <a:lnTo>
                  <a:pt x="46" y="9"/>
                </a:lnTo>
                <a:lnTo>
                  <a:pt x="50" y="12"/>
                </a:lnTo>
                <a:lnTo>
                  <a:pt x="53" y="14"/>
                </a:lnTo>
                <a:lnTo>
                  <a:pt x="53" y="18"/>
                </a:lnTo>
                <a:lnTo>
                  <a:pt x="55" y="21"/>
                </a:lnTo>
                <a:lnTo>
                  <a:pt x="53" y="25"/>
                </a:lnTo>
                <a:lnTo>
                  <a:pt x="53" y="28"/>
                </a:lnTo>
                <a:lnTo>
                  <a:pt x="50" y="32"/>
                </a:lnTo>
                <a:lnTo>
                  <a:pt x="48" y="35"/>
                </a:lnTo>
                <a:lnTo>
                  <a:pt x="44" y="37"/>
                </a:lnTo>
                <a:lnTo>
                  <a:pt x="39" y="39"/>
                </a:lnTo>
                <a:lnTo>
                  <a:pt x="34" y="39"/>
                </a:lnTo>
                <a:lnTo>
                  <a:pt x="30" y="39"/>
                </a:lnTo>
                <a:lnTo>
                  <a:pt x="25" y="39"/>
                </a:lnTo>
                <a:lnTo>
                  <a:pt x="20" y="39"/>
                </a:lnTo>
                <a:lnTo>
                  <a:pt x="16" y="37"/>
                </a:lnTo>
                <a:lnTo>
                  <a:pt x="13" y="35"/>
                </a:lnTo>
                <a:close/>
                <a:moveTo>
                  <a:pt x="41" y="18"/>
                </a:moveTo>
                <a:lnTo>
                  <a:pt x="41" y="21"/>
                </a:lnTo>
                <a:lnTo>
                  <a:pt x="41" y="21"/>
                </a:lnTo>
                <a:lnTo>
                  <a:pt x="41" y="23"/>
                </a:lnTo>
                <a:lnTo>
                  <a:pt x="41" y="23"/>
                </a:lnTo>
                <a:lnTo>
                  <a:pt x="41" y="25"/>
                </a:lnTo>
                <a:lnTo>
                  <a:pt x="41" y="25"/>
                </a:lnTo>
                <a:lnTo>
                  <a:pt x="41" y="28"/>
                </a:lnTo>
                <a:lnTo>
                  <a:pt x="39" y="28"/>
                </a:lnTo>
                <a:lnTo>
                  <a:pt x="37" y="28"/>
                </a:lnTo>
                <a:lnTo>
                  <a:pt x="37" y="30"/>
                </a:lnTo>
                <a:lnTo>
                  <a:pt x="34" y="30"/>
                </a:lnTo>
                <a:lnTo>
                  <a:pt x="32" y="30"/>
                </a:lnTo>
                <a:lnTo>
                  <a:pt x="30" y="30"/>
                </a:lnTo>
                <a:lnTo>
                  <a:pt x="27" y="30"/>
                </a:lnTo>
                <a:lnTo>
                  <a:pt x="25" y="28"/>
                </a:lnTo>
                <a:lnTo>
                  <a:pt x="23" y="28"/>
                </a:lnTo>
                <a:lnTo>
                  <a:pt x="20" y="25"/>
                </a:lnTo>
                <a:lnTo>
                  <a:pt x="18" y="23"/>
                </a:lnTo>
                <a:lnTo>
                  <a:pt x="18" y="23"/>
                </a:lnTo>
                <a:lnTo>
                  <a:pt x="18" y="21"/>
                </a:lnTo>
                <a:lnTo>
                  <a:pt x="18" y="18"/>
                </a:lnTo>
                <a:lnTo>
                  <a:pt x="18" y="18"/>
                </a:lnTo>
                <a:lnTo>
                  <a:pt x="18" y="16"/>
                </a:lnTo>
                <a:lnTo>
                  <a:pt x="20" y="14"/>
                </a:lnTo>
                <a:lnTo>
                  <a:pt x="23" y="14"/>
                </a:lnTo>
                <a:lnTo>
                  <a:pt x="23" y="14"/>
                </a:lnTo>
                <a:lnTo>
                  <a:pt x="25" y="12"/>
                </a:lnTo>
                <a:lnTo>
                  <a:pt x="27" y="12"/>
                </a:lnTo>
                <a:lnTo>
                  <a:pt x="27" y="12"/>
                </a:lnTo>
                <a:lnTo>
                  <a:pt x="30" y="12"/>
                </a:lnTo>
                <a:lnTo>
                  <a:pt x="32" y="12"/>
                </a:lnTo>
                <a:lnTo>
                  <a:pt x="32" y="14"/>
                </a:lnTo>
                <a:lnTo>
                  <a:pt x="37" y="9"/>
                </a:lnTo>
                <a:lnTo>
                  <a:pt x="34" y="9"/>
                </a:lnTo>
                <a:lnTo>
                  <a:pt x="32" y="9"/>
                </a:lnTo>
                <a:lnTo>
                  <a:pt x="30" y="9"/>
                </a:lnTo>
                <a:lnTo>
                  <a:pt x="25" y="9"/>
                </a:lnTo>
                <a:lnTo>
                  <a:pt x="23" y="9"/>
                </a:lnTo>
                <a:lnTo>
                  <a:pt x="20" y="9"/>
                </a:lnTo>
                <a:lnTo>
                  <a:pt x="18" y="12"/>
                </a:lnTo>
                <a:lnTo>
                  <a:pt x="18" y="12"/>
                </a:lnTo>
                <a:lnTo>
                  <a:pt x="13" y="14"/>
                </a:lnTo>
                <a:lnTo>
                  <a:pt x="13" y="16"/>
                </a:lnTo>
                <a:lnTo>
                  <a:pt x="11" y="18"/>
                </a:lnTo>
                <a:lnTo>
                  <a:pt x="11" y="21"/>
                </a:lnTo>
                <a:lnTo>
                  <a:pt x="13" y="23"/>
                </a:lnTo>
                <a:lnTo>
                  <a:pt x="13" y="25"/>
                </a:lnTo>
                <a:lnTo>
                  <a:pt x="16" y="28"/>
                </a:lnTo>
                <a:lnTo>
                  <a:pt x="18" y="30"/>
                </a:lnTo>
                <a:lnTo>
                  <a:pt x="20" y="32"/>
                </a:lnTo>
                <a:lnTo>
                  <a:pt x="25" y="32"/>
                </a:lnTo>
                <a:lnTo>
                  <a:pt x="27" y="35"/>
                </a:lnTo>
                <a:lnTo>
                  <a:pt x="30" y="35"/>
                </a:lnTo>
                <a:lnTo>
                  <a:pt x="34" y="35"/>
                </a:lnTo>
                <a:lnTo>
                  <a:pt x="37" y="32"/>
                </a:lnTo>
                <a:lnTo>
                  <a:pt x="41" y="32"/>
                </a:lnTo>
                <a:lnTo>
                  <a:pt x="44" y="30"/>
                </a:lnTo>
                <a:lnTo>
                  <a:pt x="46" y="28"/>
                </a:lnTo>
                <a:lnTo>
                  <a:pt x="46" y="28"/>
                </a:lnTo>
                <a:lnTo>
                  <a:pt x="46" y="25"/>
                </a:lnTo>
                <a:lnTo>
                  <a:pt x="48" y="23"/>
                </a:lnTo>
                <a:lnTo>
                  <a:pt x="48" y="21"/>
                </a:lnTo>
                <a:lnTo>
                  <a:pt x="46" y="21"/>
                </a:lnTo>
                <a:lnTo>
                  <a:pt x="46" y="18"/>
                </a:lnTo>
                <a:lnTo>
                  <a:pt x="44" y="16"/>
                </a:lnTo>
                <a:lnTo>
                  <a:pt x="41" y="18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60" name="Freeform 88"/>
          <p:cNvSpPr>
            <a:spLocks/>
          </p:cNvSpPr>
          <p:nvPr/>
        </p:nvSpPr>
        <p:spPr bwMode="auto">
          <a:xfrm>
            <a:off x="6796088" y="5749925"/>
            <a:ext cx="92075" cy="66675"/>
          </a:xfrm>
          <a:custGeom>
            <a:avLst/>
            <a:gdLst/>
            <a:ahLst/>
            <a:cxnLst>
              <a:cxn ang="0">
                <a:pos x="12" y="18"/>
              </a:cxn>
              <a:cxn ang="0">
                <a:pos x="10" y="16"/>
              </a:cxn>
              <a:cxn ang="0">
                <a:pos x="7" y="13"/>
              </a:cxn>
              <a:cxn ang="0">
                <a:pos x="10" y="9"/>
              </a:cxn>
              <a:cxn ang="0">
                <a:pos x="12" y="7"/>
              </a:cxn>
              <a:cxn ang="0">
                <a:pos x="17" y="4"/>
              </a:cxn>
              <a:cxn ang="0">
                <a:pos x="21" y="4"/>
              </a:cxn>
              <a:cxn ang="0">
                <a:pos x="24" y="4"/>
              </a:cxn>
              <a:cxn ang="0">
                <a:pos x="28" y="7"/>
              </a:cxn>
              <a:cxn ang="0">
                <a:pos x="28" y="9"/>
              </a:cxn>
              <a:cxn ang="0">
                <a:pos x="31" y="13"/>
              </a:cxn>
              <a:cxn ang="0">
                <a:pos x="28" y="16"/>
              </a:cxn>
              <a:cxn ang="0">
                <a:pos x="26" y="23"/>
              </a:cxn>
              <a:cxn ang="0">
                <a:pos x="26" y="27"/>
              </a:cxn>
              <a:cxn ang="0">
                <a:pos x="26" y="32"/>
              </a:cxn>
              <a:cxn ang="0">
                <a:pos x="31" y="37"/>
              </a:cxn>
              <a:cxn ang="0">
                <a:pos x="35" y="41"/>
              </a:cxn>
              <a:cxn ang="0">
                <a:pos x="54" y="18"/>
              </a:cxn>
              <a:cxn ang="0">
                <a:pos x="35" y="34"/>
              </a:cxn>
              <a:cxn ang="0">
                <a:pos x="33" y="32"/>
              </a:cxn>
              <a:cxn ang="0">
                <a:pos x="33" y="30"/>
              </a:cxn>
              <a:cxn ang="0">
                <a:pos x="33" y="25"/>
              </a:cxn>
              <a:cxn ang="0">
                <a:pos x="35" y="18"/>
              </a:cxn>
              <a:cxn ang="0">
                <a:pos x="35" y="13"/>
              </a:cxn>
              <a:cxn ang="0">
                <a:pos x="38" y="9"/>
              </a:cxn>
              <a:cxn ang="0">
                <a:pos x="35" y="7"/>
              </a:cxn>
              <a:cxn ang="0">
                <a:pos x="31" y="2"/>
              </a:cxn>
              <a:cxn ang="0">
                <a:pos x="26" y="0"/>
              </a:cxn>
              <a:cxn ang="0">
                <a:pos x="19" y="0"/>
              </a:cxn>
              <a:cxn ang="0">
                <a:pos x="12" y="0"/>
              </a:cxn>
              <a:cxn ang="0">
                <a:pos x="7" y="4"/>
              </a:cxn>
              <a:cxn ang="0">
                <a:pos x="3" y="7"/>
              </a:cxn>
              <a:cxn ang="0">
                <a:pos x="3" y="11"/>
              </a:cxn>
              <a:cxn ang="0">
                <a:pos x="3" y="18"/>
              </a:cxn>
              <a:cxn ang="0">
                <a:pos x="10" y="23"/>
              </a:cxn>
            </a:cxnLst>
            <a:rect l="0" t="0" r="r" b="b"/>
            <a:pathLst>
              <a:path w="58" h="41">
                <a:moveTo>
                  <a:pt x="14" y="20"/>
                </a:moveTo>
                <a:lnTo>
                  <a:pt x="12" y="18"/>
                </a:lnTo>
                <a:lnTo>
                  <a:pt x="12" y="18"/>
                </a:lnTo>
                <a:lnTo>
                  <a:pt x="10" y="16"/>
                </a:lnTo>
                <a:lnTo>
                  <a:pt x="10" y="16"/>
                </a:lnTo>
                <a:lnTo>
                  <a:pt x="7" y="13"/>
                </a:lnTo>
                <a:lnTo>
                  <a:pt x="7" y="11"/>
                </a:lnTo>
                <a:lnTo>
                  <a:pt x="10" y="9"/>
                </a:lnTo>
                <a:lnTo>
                  <a:pt x="12" y="7"/>
                </a:lnTo>
                <a:lnTo>
                  <a:pt x="12" y="7"/>
                </a:lnTo>
                <a:lnTo>
                  <a:pt x="14" y="4"/>
                </a:lnTo>
                <a:lnTo>
                  <a:pt x="17" y="4"/>
                </a:lnTo>
                <a:lnTo>
                  <a:pt x="19" y="4"/>
                </a:lnTo>
                <a:lnTo>
                  <a:pt x="21" y="4"/>
                </a:lnTo>
                <a:lnTo>
                  <a:pt x="24" y="4"/>
                </a:lnTo>
                <a:lnTo>
                  <a:pt x="24" y="4"/>
                </a:lnTo>
                <a:lnTo>
                  <a:pt x="26" y="7"/>
                </a:lnTo>
                <a:lnTo>
                  <a:pt x="28" y="7"/>
                </a:lnTo>
                <a:lnTo>
                  <a:pt x="28" y="9"/>
                </a:lnTo>
                <a:lnTo>
                  <a:pt x="28" y="9"/>
                </a:lnTo>
                <a:lnTo>
                  <a:pt x="31" y="11"/>
                </a:lnTo>
                <a:lnTo>
                  <a:pt x="31" y="13"/>
                </a:lnTo>
                <a:lnTo>
                  <a:pt x="31" y="13"/>
                </a:lnTo>
                <a:lnTo>
                  <a:pt x="28" y="16"/>
                </a:lnTo>
                <a:lnTo>
                  <a:pt x="28" y="18"/>
                </a:lnTo>
                <a:lnTo>
                  <a:pt x="26" y="23"/>
                </a:lnTo>
                <a:lnTo>
                  <a:pt x="26" y="25"/>
                </a:lnTo>
                <a:lnTo>
                  <a:pt x="26" y="27"/>
                </a:lnTo>
                <a:lnTo>
                  <a:pt x="26" y="30"/>
                </a:lnTo>
                <a:lnTo>
                  <a:pt x="26" y="32"/>
                </a:lnTo>
                <a:lnTo>
                  <a:pt x="28" y="34"/>
                </a:lnTo>
                <a:lnTo>
                  <a:pt x="31" y="37"/>
                </a:lnTo>
                <a:lnTo>
                  <a:pt x="31" y="39"/>
                </a:lnTo>
                <a:lnTo>
                  <a:pt x="35" y="41"/>
                </a:lnTo>
                <a:lnTo>
                  <a:pt x="58" y="20"/>
                </a:lnTo>
                <a:lnTo>
                  <a:pt x="54" y="18"/>
                </a:lnTo>
                <a:lnTo>
                  <a:pt x="35" y="34"/>
                </a:lnTo>
                <a:lnTo>
                  <a:pt x="35" y="34"/>
                </a:lnTo>
                <a:lnTo>
                  <a:pt x="33" y="32"/>
                </a:lnTo>
                <a:lnTo>
                  <a:pt x="33" y="32"/>
                </a:lnTo>
                <a:lnTo>
                  <a:pt x="33" y="32"/>
                </a:lnTo>
                <a:lnTo>
                  <a:pt x="33" y="30"/>
                </a:lnTo>
                <a:lnTo>
                  <a:pt x="33" y="27"/>
                </a:lnTo>
                <a:lnTo>
                  <a:pt x="33" y="25"/>
                </a:lnTo>
                <a:lnTo>
                  <a:pt x="33" y="23"/>
                </a:lnTo>
                <a:lnTo>
                  <a:pt x="35" y="18"/>
                </a:lnTo>
                <a:lnTo>
                  <a:pt x="35" y="16"/>
                </a:lnTo>
                <a:lnTo>
                  <a:pt x="35" y="13"/>
                </a:lnTo>
                <a:lnTo>
                  <a:pt x="38" y="11"/>
                </a:lnTo>
                <a:lnTo>
                  <a:pt x="38" y="9"/>
                </a:lnTo>
                <a:lnTo>
                  <a:pt x="35" y="9"/>
                </a:lnTo>
                <a:lnTo>
                  <a:pt x="35" y="7"/>
                </a:lnTo>
                <a:lnTo>
                  <a:pt x="33" y="4"/>
                </a:lnTo>
                <a:lnTo>
                  <a:pt x="31" y="2"/>
                </a:lnTo>
                <a:lnTo>
                  <a:pt x="28" y="0"/>
                </a:lnTo>
                <a:lnTo>
                  <a:pt x="26" y="0"/>
                </a:lnTo>
                <a:lnTo>
                  <a:pt x="21" y="0"/>
                </a:lnTo>
                <a:lnTo>
                  <a:pt x="19" y="0"/>
                </a:lnTo>
                <a:lnTo>
                  <a:pt x="14" y="0"/>
                </a:lnTo>
                <a:lnTo>
                  <a:pt x="12" y="0"/>
                </a:lnTo>
                <a:lnTo>
                  <a:pt x="10" y="2"/>
                </a:lnTo>
                <a:lnTo>
                  <a:pt x="7" y="4"/>
                </a:lnTo>
                <a:lnTo>
                  <a:pt x="5" y="4"/>
                </a:lnTo>
                <a:lnTo>
                  <a:pt x="3" y="7"/>
                </a:lnTo>
                <a:lnTo>
                  <a:pt x="3" y="9"/>
                </a:lnTo>
                <a:lnTo>
                  <a:pt x="3" y="11"/>
                </a:lnTo>
                <a:lnTo>
                  <a:pt x="0" y="13"/>
                </a:lnTo>
                <a:lnTo>
                  <a:pt x="3" y="18"/>
                </a:lnTo>
                <a:lnTo>
                  <a:pt x="5" y="20"/>
                </a:lnTo>
                <a:lnTo>
                  <a:pt x="10" y="23"/>
                </a:lnTo>
                <a:lnTo>
                  <a:pt x="14" y="2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61" name="Freeform 89"/>
          <p:cNvSpPr>
            <a:spLocks noEditPoints="1"/>
          </p:cNvSpPr>
          <p:nvPr/>
        </p:nvSpPr>
        <p:spPr bwMode="auto">
          <a:xfrm>
            <a:off x="6845300" y="5710238"/>
            <a:ext cx="80963" cy="60325"/>
          </a:xfrm>
          <a:custGeom>
            <a:avLst/>
            <a:gdLst/>
            <a:ahLst/>
            <a:cxnLst>
              <a:cxn ang="0">
                <a:pos x="37" y="14"/>
              </a:cxn>
              <a:cxn ang="0">
                <a:pos x="41" y="19"/>
              </a:cxn>
              <a:cxn ang="0">
                <a:pos x="44" y="24"/>
              </a:cxn>
              <a:cxn ang="0">
                <a:pos x="44" y="28"/>
              </a:cxn>
              <a:cxn ang="0">
                <a:pos x="39" y="31"/>
              </a:cxn>
              <a:cxn ang="0">
                <a:pos x="34" y="31"/>
              </a:cxn>
              <a:cxn ang="0">
                <a:pos x="27" y="31"/>
              </a:cxn>
              <a:cxn ang="0">
                <a:pos x="20" y="28"/>
              </a:cxn>
              <a:cxn ang="0">
                <a:pos x="13" y="24"/>
              </a:cxn>
              <a:cxn ang="0">
                <a:pos x="9" y="19"/>
              </a:cxn>
              <a:cxn ang="0">
                <a:pos x="7" y="14"/>
              </a:cxn>
              <a:cxn ang="0">
                <a:pos x="7" y="10"/>
              </a:cxn>
              <a:cxn ang="0">
                <a:pos x="11" y="7"/>
              </a:cxn>
              <a:cxn ang="0">
                <a:pos x="16" y="5"/>
              </a:cxn>
              <a:cxn ang="0">
                <a:pos x="23" y="7"/>
              </a:cxn>
              <a:cxn ang="0">
                <a:pos x="30" y="10"/>
              </a:cxn>
              <a:cxn ang="0">
                <a:pos x="37" y="7"/>
              </a:cxn>
              <a:cxn ang="0">
                <a:pos x="30" y="5"/>
              </a:cxn>
              <a:cxn ang="0">
                <a:pos x="20" y="0"/>
              </a:cxn>
              <a:cxn ang="0">
                <a:pos x="11" y="0"/>
              </a:cxn>
              <a:cxn ang="0">
                <a:pos x="4" y="5"/>
              </a:cxn>
              <a:cxn ang="0">
                <a:pos x="0" y="12"/>
              </a:cxn>
              <a:cxn ang="0">
                <a:pos x="2" y="19"/>
              </a:cxn>
              <a:cxn ang="0">
                <a:pos x="7" y="24"/>
              </a:cxn>
              <a:cxn ang="0">
                <a:pos x="13" y="28"/>
              </a:cxn>
              <a:cxn ang="0">
                <a:pos x="20" y="33"/>
              </a:cxn>
              <a:cxn ang="0">
                <a:pos x="30" y="35"/>
              </a:cxn>
              <a:cxn ang="0">
                <a:pos x="39" y="37"/>
              </a:cxn>
              <a:cxn ang="0">
                <a:pos x="46" y="33"/>
              </a:cxn>
              <a:cxn ang="0">
                <a:pos x="51" y="26"/>
              </a:cxn>
              <a:cxn ang="0">
                <a:pos x="48" y="19"/>
              </a:cxn>
              <a:cxn ang="0">
                <a:pos x="44" y="12"/>
              </a:cxn>
              <a:cxn ang="0">
                <a:pos x="37" y="7"/>
              </a:cxn>
            </a:cxnLst>
            <a:rect l="0" t="0" r="r" b="b"/>
            <a:pathLst>
              <a:path w="51" h="37">
                <a:moveTo>
                  <a:pt x="32" y="12"/>
                </a:moveTo>
                <a:lnTo>
                  <a:pt x="37" y="14"/>
                </a:lnTo>
                <a:lnTo>
                  <a:pt x="39" y="17"/>
                </a:lnTo>
                <a:lnTo>
                  <a:pt x="41" y="19"/>
                </a:lnTo>
                <a:lnTo>
                  <a:pt x="44" y="21"/>
                </a:lnTo>
                <a:lnTo>
                  <a:pt x="44" y="24"/>
                </a:lnTo>
                <a:lnTo>
                  <a:pt x="44" y="26"/>
                </a:lnTo>
                <a:lnTo>
                  <a:pt x="44" y="28"/>
                </a:lnTo>
                <a:lnTo>
                  <a:pt x="41" y="28"/>
                </a:lnTo>
                <a:lnTo>
                  <a:pt x="39" y="31"/>
                </a:lnTo>
                <a:lnTo>
                  <a:pt x="37" y="31"/>
                </a:lnTo>
                <a:lnTo>
                  <a:pt x="34" y="31"/>
                </a:lnTo>
                <a:lnTo>
                  <a:pt x="32" y="31"/>
                </a:lnTo>
                <a:lnTo>
                  <a:pt x="27" y="31"/>
                </a:lnTo>
                <a:lnTo>
                  <a:pt x="25" y="28"/>
                </a:lnTo>
                <a:lnTo>
                  <a:pt x="20" y="28"/>
                </a:lnTo>
                <a:lnTo>
                  <a:pt x="18" y="26"/>
                </a:lnTo>
                <a:lnTo>
                  <a:pt x="13" y="24"/>
                </a:lnTo>
                <a:lnTo>
                  <a:pt x="11" y="21"/>
                </a:lnTo>
                <a:lnTo>
                  <a:pt x="9" y="19"/>
                </a:lnTo>
                <a:lnTo>
                  <a:pt x="7" y="17"/>
                </a:lnTo>
                <a:lnTo>
                  <a:pt x="7" y="14"/>
                </a:lnTo>
                <a:lnTo>
                  <a:pt x="7" y="12"/>
                </a:lnTo>
                <a:lnTo>
                  <a:pt x="7" y="10"/>
                </a:lnTo>
                <a:lnTo>
                  <a:pt x="9" y="7"/>
                </a:lnTo>
                <a:lnTo>
                  <a:pt x="11" y="7"/>
                </a:lnTo>
                <a:lnTo>
                  <a:pt x="13" y="5"/>
                </a:lnTo>
                <a:lnTo>
                  <a:pt x="16" y="5"/>
                </a:lnTo>
                <a:lnTo>
                  <a:pt x="18" y="5"/>
                </a:lnTo>
                <a:lnTo>
                  <a:pt x="23" y="7"/>
                </a:lnTo>
                <a:lnTo>
                  <a:pt x="25" y="7"/>
                </a:lnTo>
                <a:lnTo>
                  <a:pt x="30" y="10"/>
                </a:lnTo>
                <a:lnTo>
                  <a:pt x="32" y="12"/>
                </a:lnTo>
                <a:close/>
                <a:moveTo>
                  <a:pt x="37" y="7"/>
                </a:moveTo>
                <a:lnTo>
                  <a:pt x="34" y="5"/>
                </a:lnTo>
                <a:lnTo>
                  <a:pt x="30" y="5"/>
                </a:lnTo>
                <a:lnTo>
                  <a:pt x="25" y="3"/>
                </a:lnTo>
                <a:lnTo>
                  <a:pt x="20" y="0"/>
                </a:lnTo>
                <a:lnTo>
                  <a:pt x="16" y="0"/>
                </a:lnTo>
                <a:lnTo>
                  <a:pt x="11" y="0"/>
                </a:lnTo>
                <a:lnTo>
                  <a:pt x="9" y="3"/>
                </a:lnTo>
                <a:lnTo>
                  <a:pt x="4" y="5"/>
                </a:lnTo>
                <a:lnTo>
                  <a:pt x="0" y="7"/>
                </a:lnTo>
                <a:lnTo>
                  <a:pt x="0" y="12"/>
                </a:lnTo>
                <a:lnTo>
                  <a:pt x="0" y="14"/>
                </a:lnTo>
                <a:lnTo>
                  <a:pt x="2" y="19"/>
                </a:lnTo>
                <a:lnTo>
                  <a:pt x="4" y="21"/>
                </a:lnTo>
                <a:lnTo>
                  <a:pt x="7" y="24"/>
                </a:lnTo>
                <a:lnTo>
                  <a:pt x="9" y="26"/>
                </a:lnTo>
                <a:lnTo>
                  <a:pt x="13" y="28"/>
                </a:lnTo>
                <a:lnTo>
                  <a:pt x="16" y="31"/>
                </a:lnTo>
                <a:lnTo>
                  <a:pt x="20" y="33"/>
                </a:lnTo>
                <a:lnTo>
                  <a:pt x="25" y="35"/>
                </a:lnTo>
                <a:lnTo>
                  <a:pt x="30" y="35"/>
                </a:lnTo>
                <a:lnTo>
                  <a:pt x="34" y="37"/>
                </a:lnTo>
                <a:lnTo>
                  <a:pt x="39" y="37"/>
                </a:lnTo>
                <a:lnTo>
                  <a:pt x="41" y="35"/>
                </a:lnTo>
                <a:lnTo>
                  <a:pt x="46" y="33"/>
                </a:lnTo>
                <a:lnTo>
                  <a:pt x="48" y="28"/>
                </a:lnTo>
                <a:lnTo>
                  <a:pt x="51" y="26"/>
                </a:lnTo>
                <a:lnTo>
                  <a:pt x="51" y="21"/>
                </a:lnTo>
                <a:lnTo>
                  <a:pt x="48" y="19"/>
                </a:lnTo>
                <a:lnTo>
                  <a:pt x="46" y="17"/>
                </a:lnTo>
                <a:lnTo>
                  <a:pt x="44" y="12"/>
                </a:lnTo>
                <a:lnTo>
                  <a:pt x="41" y="10"/>
                </a:lnTo>
                <a:lnTo>
                  <a:pt x="37" y="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62" name="Freeform 90"/>
          <p:cNvSpPr>
            <a:spLocks noEditPoints="1"/>
          </p:cNvSpPr>
          <p:nvPr/>
        </p:nvSpPr>
        <p:spPr bwMode="auto">
          <a:xfrm>
            <a:off x="6888163" y="5673725"/>
            <a:ext cx="80962" cy="60325"/>
          </a:xfrm>
          <a:custGeom>
            <a:avLst/>
            <a:gdLst/>
            <a:ahLst/>
            <a:cxnLst>
              <a:cxn ang="0">
                <a:pos x="37" y="14"/>
              </a:cxn>
              <a:cxn ang="0">
                <a:pos x="42" y="19"/>
              </a:cxn>
              <a:cxn ang="0">
                <a:pos x="44" y="23"/>
              </a:cxn>
              <a:cxn ang="0">
                <a:pos x="44" y="28"/>
              </a:cxn>
              <a:cxn ang="0">
                <a:pos x="40" y="30"/>
              </a:cxn>
              <a:cxn ang="0">
                <a:pos x="35" y="30"/>
              </a:cxn>
              <a:cxn ang="0">
                <a:pos x="28" y="30"/>
              </a:cxn>
              <a:cxn ang="0">
                <a:pos x="21" y="28"/>
              </a:cxn>
              <a:cxn ang="0">
                <a:pos x="14" y="23"/>
              </a:cxn>
              <a:cxn ang="0">
                <a:pos x="10" y="19"/>
              </a:cxn>
              <a:cxn ang="0">
                <a:pos x="7" y="14"/>
              </a:cxn>
              <a:cxn ang="0">
                <a:pos x="7" y="10"/>
              </a:cxn>
              <a:cxn ang="0">
                <a:pos x="10" y="7"/>
              </a:cxn>
              <a:cxn ang="0">
                <a:pos x="17" y="5"/>
              </a:cxn>
              <a:cxn ang="0">
                <a:pos x="21" y="7"/>
              </a:cxn>
              <a:cxn ang="0">
                <a:pos x="28" y="10"/>
              </a:cxn>
              <a:cxn ang="0">
                <a:pos x="37" y="7"/>
              </a:cxn>
              <a:cxn ang="0">
                <a:pos x="31" y="5"/>
              </a:cxn>
              <a:cxn ang="0">
                <a:pos x="21" y="0"/>
              </a:cxn>
              <a:cxn ang="0">
                <a:pos x="12" y="0"/>
              </a:cxn>
              <a:cxn ang="0">
                <a:pos x="3" y="5"/>
              </a:cxn>
              <a:cxn ang="0">
                <a:pos x="0" y="12"/>
              </a:cxn>
              <a:cxn ang="0">
                <a:pos x="0" y="19"/>
              </a:cxn>
              <a:cxn ang="0">
                <a:pos x="7" y="23"/>
              </a:cxn>
              <a:cxn ang="0">
                <a:pos x="14" y="28"/>
              </a:cxn>
              <a:cxn ang="0">
                <a:pos x="21" y="33"/>
              </a:cxn>
              <a:cxn ang="0">
                <a:pos x="31" y="35"/>
              </a:cxn>
              <a:cxn ang="0">
                <a:pos x="40" y="35"/>
              </a:cxn>
              <a:cxn ang="0">
                <a:pos x="47" y="33"/>
              </a:cxn>
              <a:cxn ang="0">
                <a:pos x="51" y="26"/>
              </a:cxn>
              <a:cxn ang="0">
                <a:pos x="49" y="19"/>
              </a:cxn>
              <a:cxn ang="0">
                <a:pos x="44" y="12"/>
              </a:cxn>
              <a:cxn ang="0">
                <a:pos x="37" y="7"/>
              </a:cxn>
            </a:cxnLst>
            <a:rect l="0" t="0" r="r" b="b"/>
            <a:pathLst>
              <a:path w="51" h="37">
                <a:moveTo>
                  <a:pt x="33" y="12"/>
                </a:moveTo>
                <a:lnTo>
                  <a:pt x="37" y="14"/>
                </a:lnTo>
                <a:lnTo>
                  <a:pt x="40" y="16"/>
                </a:lnTo>
                <a:lnTo>
                  <a:pt x="42" y="19"/>
                </a:lnTo>
                <a:lnTo>
                  <a:pt x="44" y="21"/>
                </a:lnTo>
                <a:lnTo>
                  <a:pt x="44" y="23"/>
                </a:lnTo>
                <a:lnTo>
                  <a:pt x="44" y="26"/>
                </a:lnTo>
                <a:lnTo>
                  <a:pt x="44" y="28"/>
                </a:lnTo>
                <a:lnTo>
                  <a:pt x="42" y="28"/>
                </a:lnTo>
                <a:lnTo>
                  <a:pt x="40" y="30"/>
                </a:lnTo>
                <a:lnTo>
                  <a:pt x="37" y="30"/>
                </a:lnTo>
                <a:lnTo>
                  <a:pt x="35" y="30"/>
                </a:lnTo>
                <a:lnTo>
                  <a:pt x="33" y="30"/>
                </a:lnTo>
                <a:lnTo>
                  <a:pt x="28" y="30"/>
                </a:lnTo>
                <a:lnTo>
                  <a:pt x="26" y="28"/>
                </a:lnTo>
                <a:lnTo>
                  <a:pt x="21" y="28"/>
                </a:lnTo>
                <a:lnTo>
                  <a:pt x="19" y="26"/>
                </a:lnTo>
                <a:lnTo>
                  <a:pt x="14" y="23"/>
                </a:lnTo>
                <a:lnTo>
                  <a:pt x="12" y="21"/>
                </a:lnTo>
                <a:lnTo>
                  <a:pt x="10" y="19"/>
                </a:lnTo>
                <a:lnTo>
                  <a:pt x="7" y="16"/>
                </a:lnTo>
                <a:lnTo>
                  <a:pt x="7" y="14"/>
                </a:lnTo>
                <a:lnTo>
                  <a:pt x="7" y="12"/>
                </a:lnTo>
                <a:lnTo>
                  <a:pt x="7" y="10"/>
                </a:lnTo>
                <a:lnTo>
                  <a:pt x="10" y="7"/>
                </a:lnTo>
                <a:lnTo>
                  <a:pt x="10" y="7"/>
                </a:lnTo>
                <a:lnTo>
                  <a:pt x="12" y="5"/>
                </a:lnTo>
                <a:lnTo>
                  <a:pt x="17" y="5"/>
                </a:lnTo>
                <a:lnTo>
                  <a:pt x="19" y="5"/>
                </a:lnTo>
                <a:lnTo>
                  <a:pt x="21" y="7"/>
                </a:lnTo>
                <a:lnTo>
                  <a:pt x="26" y="7"/>
                </a:lnTo>
                <a:lnTo>
                  <a:pt x="28" y="10"/>
                </a:lnTo>
                <a:lnTo>
                  <a:pt x="33" y="12"/>
                </a:lnTo>
                <a:close/>
                <a:moveTo>
                  <a:pt x="37" y="7"/>
                </a:moveTo>
                <a:lnTo>
                  <a:pt x="35" y="5"/>
                </a:lnTo>
                <a:lnTo>
                  <a:pt x="31" y="5"/>
                </a:lnTo>
                <a:lnTo>
                  <a:pt x="26" y="3"/>
                </a:lnTo>
                <a:lnTo>
                  <a:pt x="21" y="0"/>
                </a:lnTo>
                <a:lnTo>
                  <a:pt x="17" y="0"/>
                </a:lnTo>
                <a:lnTo>
                  <a:pt x="12" y="0"/>
                </a:lnTo>
                <a:lnTo>
                  <a:pt x="7" y="3"/>
                </a:lnTo>
                <a:lnTo>
                  <a:pt x="3" y="5"/>
                </a:lnTo>
                <a:lnTo>
                  <a:pt x="0" y="10"/>
                </a:lnTo>
                <a:lnTo>
                  <a:pt x="0" y="12"/>
                </a:lnTo>
                <a:lnTo>
                  <a:pt x="0" y="14"/>
                </a:lnTo>
                <a:lnTo>
                  <a:pt x="0" y="19"/>
                </a:lnTo>
                <a:lnTo>
                  <a:pt x="3" y="21"/>
                </a:lnTo>
                <a:lnTo>
                  <a:pt x="7" y="23"/>
                </a:lnTo>
                <a:lnTo>
                  <a:pt x="10" y="28"/>
                </a:lnTo>
                <a:lnTo>
                  <a:pt x="14" y="28"/>
                </a:lnTo>
                <a:lnTo>
                  <a:pt x="17" y="30"/>
                </a:lnTo>
                <a:lnTo>
                  <a:pt x="21" y="33"/>
                </a:lnTo>
                <a:lnTo>
                  <a:pt x="26" y="35"/>
                </a:lnTo>
                <a:lnTo>
                  <a:pt x="31" y="35"/>
                </a:lnTo>
                <a:lnTo>
                  <a:pt x="35" y="37"/>
                </a:lnTo>
                <a:lnTo>
                  <a:pt x="40" y="35"/>
                </a:lnTo>
                <a:lnTo>
                  <a:pt x="42" y="35"/>
                </a:lnTo>
                <a:lnTo>
                  <a:pt x="47" y="33"/>
                </a:lnTo>
                <a:lnTo>
                  <a:pt x="49" y="28"/>
                </a:lnTo>
                <a:lnTo>
                  <a:pt x="51" y="26"/>
                </a:lnTo>
                <a:lnTo>
                  <a:pt x="51" y="21"/>
                </a:lnTo>
                <a:lnTo>
                  <a:pt x="49" y="19"/>
                </a:lnTo>
                <a:lnTo>
                  <a:pt x="47" y="16"/>
                </a:lnTo>
                <a:lnTo>
                  <a:pt x="44" y="12"/>
                </a:lnTo>
                <a:lnTo>
                  <a:pt x="40" y="10"/>
                </a:lnTo>
                <a:lnTo>
                  <a:pt x="37" y="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63" name="Freeform 91"/>
          <p:cNvSpPr>
            <a:spLocks noEditPoints="1"/>
          </p:cNvSpPr>
          <p:nvPr/>
        </p:nvSpPr>
        <p:spPr bwMode="auto">
          <a:xfrm>
            <a:off x="6929438" y="5637213"/>
            <a:ext cx="80962" cy="57150"/>
          </a:xfrm>
          <a:custGeom>
            <a:avLst/>
            <a:gdLst/>
            <a:ahLst/>
            <a:cxnLst>
              <a:cxn ang="0">
                <a:pos x="37" y="14"/>
              </a:cxn>
              <a:cxn ang="0">
                <a:pos x="42" y="19"/>
              </a:cxn>
              <a:cxn ang="0">
                <a:pos x="46" y="23"/>
              </a:cxn>
              <a:cxn ang="0">
                <a:pos x="44" y="26"/>
              </a:cxn>
              <a:cxn ang="0">
                <a:pos x="42" y="30"/>
              </a:cxn>
              <a:cxn ang="0">
                <a:pos x="37" y="30"/>
              </a:cxn>
              <a:cxn ang="0">
                <a:pos x="30" y="30"/>
              </a:cxn>
              <a:cxn ang="0">
                <a:pos x="23" y="26"/>
              </a:cxn>
              <a:cxn ang="0">
                <a:pos x="16" y="21"/>
              </a:cxn>
              <a:cxn ang="0">
                <a:pos x="9" y="19"/>
              </a:cxn>
              <a:cxn ang="0">
                <a:pos x="7" y="14"/>
              </a:cxn>
              <a:cxn ang="0">
                <a:pos x="7" y="9"/>
              </a:cxn>
              <a:cxn ang="0">
                <a:pos x="11" y="7"/>
              </a:cxn>
              <a:cxn ang="0">
                <a:pos x="16" y="5"/>
              </a:cxn>
              <a:cxn ang="0">
                <a:pos x="23" y="7"/>
              </a:cxn>
              <a:cxn ang="0">
                <a:pos x="30" y="9"/>
              </a:cxn>
              <a:cxn ang="0">
                <a:pos x="37" y="7"/>
              </a:cxn>
              <a:cxn ang="0">
                <a:pos x="30" y="2"/>
              </a:cxn>
              <a:cxn ang="0">
                <a:pos x="21" y="0"/>
              </a:cxn>
              <a:cxn ang="0">
                <a:pos x="11" y="0"/>
              </a:cxn>
              <a:cxn ang="0">
                <a:pos x="5" y="5"/>
              </a:cxn>
              <a:cxn ang="0">
                <a:pos x="0" y="12"/>
              </a:cxn>
              <a:cxn ang="0">
                <a:pos x="2" y="19"/>
              </a:cxn>
              <a:cxn ang="0">
                <a:pos x="7" y="23"/>
              </a:cxn>
              <a:cxn ang="0">
                <a:pos x="14" y="28"/>
              </a:cxn>
              <a:cxn ang="0">
                <a:pos x="21" y="33"/>
              </a:cxn>
              <a:cxn ang="0">
                <a:pos x="30" y="35"/>
              </a:cxn>
              <a:cxn ang="0">
                <a:pos x="39" y="35"/>
              </a:cxn>
              <a:cxn ang="0">
                <a:pos x="49" y="30"/>
              </a:cxn>
              <a:cxn ang="0">
                <a:pos x="51" y="23"/>
              </a:cxn>
              <a:cxn ang="0">
                <a:pos x="51" y="19"/>
              </a:cxn>
              <a:cxn ang="0">
                <a:pos x="44" y="12"/>
              </a:cxn>
              <a:cxn ang="0">
                <a:pos x="37" y="7"/>
              </a:cxn>
            </a:cxnLst>
            <a:rect l="0" t="0" r="r" b="b"/>
            <a:pathLst>
              <a:path w="51" h="35">
                <a:moveTo>
                  <a:pt x="32" y="12"/>
                </a:moveTo>
                <a:lnTo>
                  <a:pt x="37" y="14"/>
                </a:lnTo>
                <a:lnTo>
                  <a:pt x="39" y="16"/>
                </a:lnTo>
                <a:lnTo>
                  <a:pt x="42" y="19"/>
                </a:lnTo>
                <a:lnTo>
                  <a:pt x="44" y="21"/>
                </a:lnTo>
                <a:lnTo>
                  <a:pt x="46" y="23"/>
                </a:lnTo>
                <a:lnTo>
                  <a:pt x="46" y="26"/>
                </a:lnTo>
                <a:lnTo>
                  <a:pt x="44" y="26"/>
                </a:lnTo>
                <a:lnTo>
                  <a:pt x="44" y="28"/>
                </a:lnTo>
                <a:lnTo>
                  <a:pt x="42" y="30"/>
                </a:lnTo>
                <a:lnTo>
                  <a:pt x="39" y="30"/>
                </a:lnTo>
                <a:lnTo>
                  <a:pt x="37" y="30"/>
                </a:lnTo>
                <a:lnTo>
                  <a:pt x="32" y="30"/>
                </a:lnTo>
                <a:lnTo>
                  <a:pt x="30" y="30"/>
                </a:lnTo>
                <a:lnTo>
                  <a:pt x="25" y="28"/>
                </a:lnTo>
                <a:lnTo>
                  <a:pt x="23" y="26"/>
                </a:lnTo>
                <a:lnTo>
                  <a:pt x="18" y="26"/>
                </a:lnTo>
                <a:lnTo>
                  <a:pt x="16" y="21"/>
                </a:lnTo>
                <a:lnTo>
                  <a:pt x="11" y="19"/>
                </a:lnTo>
                <a:lnTo>
                  <a:pt x="9" y="19"/>
                </a:lnTo>
                <a:lnTo>
                  <a:pt x="9" y="16"/>
                </a:lnTo>
                <a:lnTo>
                  <a:pt x="7" y="14"/>
                </a:lnTo>
                <a:lnTo>
                  <a:pt x="7" y="12"/>
                </a:lnTo>
                <a:lnTo>
                  <a:pt x="7" y="9"/>
                </a:lnTo>
                <a:lnTo>
                  <a:pt x="9" y="7"/>
                </a:lnTo>
                <a:lnTo>
                  <a:pt x="11" y="7"/>
                </a:lnTo>
                <a:lnTo>
                  <a:pt x="14" y="5"/>
                </a:lnTo>
                <a:lnTo>
                  <a:pt x="16" y="5"/>
                </a:lnTo>
                <a:lnTo>
                  <a:pt x="18" y="5"/>
                </a:lnTo>
                <a:lnTo>
                  <a:pt x="23" y="7"/>
                </a:lnTo>
                <a:lnTo>
                  <a:pt x="25" y="7"/>
                </a:lnTo>
                <a:lnTo>
                  <a:pt x="30" y="9"/>
                </a:lnTo>
                <a:lnTo>
                  <a:pt x="32" y="12"/>
                </a:lnTo>
                <a:close/>
                <a:moveTo>
                  <a:pt x="37" y="7"/>
                </a:moveTo>
                <a:lnTo>
                  <a:pt x="35" y="5"/>
                </a:lnTo>
                <a:lnTo>
                  <a:pt x="30" y="2"/>
                </a:lnTo>
                <a:lnTo>
                  <a:pt x="25" y="2"/>
                </a:lnTo>
                <a:lnTo>
                  <a:pt x="21" y="0"/>
                </a:lnTo>
                <a:lnTo>
                  <a:pt x="16" y="0"/>
                </a:lnTo>
                <a:lnTo>
                  <a:pt x="11" y="0"/>
                </a:lnTo>
                <a:lnTo>
                  <a:pt x="9" y="2"/>
                </a:lnTo>
                <a:lnTo>
                  <a:pt x="5" y="5"/>
                </a:lnTo>
                <a:lnTo>
                  <a:pt x="2" y="7"/>
                </a:lnTo>
                <a:lnTo>
                  <a:pt x="0" y="12"/>
                </a:lnTo>
                <a:lnTo>
                  <a:pt x="0" y="14"/>
                </a:lnTo>
                <a:lnTo>
                  <a:pt x="2" y="19"/>
                </a:lnTo>
                <a:lnTo>
                  <a:pt x="5" y="21"/>
                </a:lnTo>
                <a:lnTo>
                  <a:pt x="7" y="23"/>
                </a:lnTo>
                <a:lnTo>
                  <a:pt x="11" y="26"/>
                </a:lnTo>
                <a:lnTo>
                  <a:pt x="14" y="28"/>
                </a:lnTo>
                <a:lnTo>
                  <a:pt x="18" y="30"/>
                </a:lnTo>
                <a:lnTo>
                  <a:pt x="21" y="33"/>
                </a:lnTo>
                <a:lnTo>
                  <a:pt x="25" y="35"/>
                </a:lnTo>
                <a:lnTo>
                  <a:pt x="30" y="35"/>
                </a:lnTo>
                <a:lnTo>
                  <a:pt x="35" y="35"/>
                </a:lnTo>
                <a:lnTo>
                  <a:pt x="39" y="35"/>
                </a:lnTo>
                <a:lnTo>
                  <a:pt x="44" y="35"/>
                </a:lnTo>
                <a:lnTo>
                  <a:pt x="49" y="30"/>
                </a:lnTo>
                <a:lnTo>
                  <a:pt x="51" y="28"/>
                </a:lnTo>
                <a:lnTo>
                  <a:pt x="51" y="23"/>
                </a:lnTo>
                <a:lnTo>
                  <a:pt x="51" y="21"/>
                </a:lnTo>
                <a:lnTo>
                  <a:pt x="51" y="19"/>
                </a:lnTo>
                <a:lnTo>
                  <a:pt x="49" y="14"/>
                </a:lnTo>
                <a:lnTo>
                  <a:pt x="44" y="12"/>
                </a:lnTo>
                <a:lnTo>
                  <a:pt x="42" y="9"/>
                </a:lnTo>
                <a:lnTo>
                  <a:pt x="37" y="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64" name="Freeform 92"/>
          <p:cNvSpPr>
            <a:spLocks/>
          </p:cNvSpPr>
          <p:nvPr/>
        </p:nvSpPr>
        <p:spPr bwMode="auto">
          <a:xfrm>
            <a:off x="1524000" y="915988"/>
            <a:ext cx="3449638" cy="2192337"/>
          </a:xfrm>
          <a:custGeom>
            <a:avLst/>
            <a:gdLst/>
            <a:ahLst/>
            <a:cxnLst>
              <a:cxn ang="0">
                <a:pos x="0" y="1271"/>
              </a:cxn>
              <a:cxn ang="0">
                <a:pos x="62" y="1139"/>
              </a:cxn>
              <a:cxn ang="0">
                <a:pos x="134" y="1016"/>
              </a:cxn>
              <a:cxn ang="0">
                <a:pos x="215" y="898"/>
              </a:cxn>
              <a:cxn ang="0">
                <a:pos x="303" y="789"/>
              </a:cxn>
              <a:cxn ang="0">
                <a:pos x="403" y="687"/>
              </a:cxn>
              <a:cxn ang="0">
                <a:pos x="507" y="590"/>
              </a:cxn>
              <a:cxn ang="0">
                <a:pos x="623" y="504"/>
              </a:cxn>
              <a:cxn ang="0">
                <a:pos x="743" y="423"/>
              </a:cxn>
              <a:cxn ang="0">
                <a:pos x="871" y="352"/>
              </a:cxn>
              <a:cxn ang="0">
                <a:pos x="1007" y="289"/>
              </a:cxn>
              <a:cxn ang="0">
                <a:pos x="1149" y="233"/>
              </a:cxn>
              <a:cxn ang="0">
                <a:pos x="1295" y="187"/>
              </a:cxn>
              <a:cxn ang="0">
                <a:pos x="1448" y="150"/>
              </a:cxn>
              <a:cxn ang="0">
                <a:pos x="1607" y="122"/>
              </a:cxn>
              <a:cxn ang="0">
                <a:pos x="1770" y="104"/>
              </a:cxn>
              <a:cxn ang="0">
                <a:pos x="1939" y="95"/>
              </a:cxn>
              <a:cxn ang="0">
                <a:pos x="2173" y="268"/>
              </a:cxn>
              <a:cxn ang="0">
                <a:pos x="1939" y="456"/>
              </a:cxn>
              <a:cxn ang="0">
                <a:pos x="1802" y="463"/>
              </a:cxn>
              <a:cxn ang="0">
                <a:pos x="1672" y="477"/>
              </a:cxn>
              <a:cxn ang="0">
                <a:pos x="1547" y="497"/>
              </a:cxn>
              <a:cxn ang="0">
                <a:pos x="1424" y="525"/>
              </a:cxn>
              <a:cxn ang="0">
                <a:pos x="1309" y="562"/>
              </a:cxn>
              <a:cxn ang="0">
                <a:pos x="1195" y="604"/>
              </a:cxn>
              <a:cxn ang="0">
                <a:pos x="1089" y="653"/>
              </a:cxn>
              <a:cxn ang="0">
                <a:pos x="987" y="710"/>
              </a:cxn>
              <a:cxn ang="0">
                <a:pos x="892" y="773"/>
              </a:cxn>
              <a:cxn ang="0">
                <a:pos x="801" y="842"/>
              </a:cxn>
              <a:cxn ang="0">
                <a:pos x="718" y="916"/>
              </a:cxn>
              <a:cxn ang="0">
                <a:pos x="641" y="1000"/>
              </a:cxn>
              <a:cxn ang="0">
                <a:pos x="570" y="1085"/>
              </a:cxn>
              <a:cxn ang="0">
                <a:pos x="507" y="1178"/>
              </a:cxn>
              <a:cxn ang="0">
                <a:pos x="449" y="1278"/>
              </a:cxn>
              <a:cxn ang="0">
                <a:pos x="401" y="1382"/>
              </a:cxn>
            </a:cxnLst>
            <a:rect l="0" t="0" r="r" b="b"/>
            <a:pathLst>
              <a:path w="2173" h="1382">
                <a:moveTo>
                  <a:pt x="401" y="1382"/>
                </a:moveTo>
                <a:lnTo>
                  <a:pt x="0" y="1271"/>
                </a:lnTo>
                <a:lnTo>
                  <a:pt x="30" y="1204"/>
                </a:lnTo>
                <a:lnTo>
                  <a:pt x="62" y="1139"/>
                </a:lnTo>
                <a:lnTo>
                  <a:pt x="97" y="1076"/>
                </a:lnTo>
                <a:lnTo>
                  <a:pt x="134" y="1016"/>
                </a:lnTo>
                <a:lnTo>
                  <a:pt x="174" y="956"/>
                </a:lnTo>
                <a:lnTo>
                  <a:pt x="215" y="898"/>
                </a:lnTo>
                <a:lnTo>
                  <a:pt x="259" y="842"/>
                </a:lnTo>
                <a:lnTo>
                  <a:pt x="303" y="789"/>
                </a:lnTo>
                <a:lnTo>
                  <a:pt x="352" y="736"/>
                </a:lnTo>
                <a:lnTo>
                  <a:pt x="403" y="687"/>
                </a:lnTo>
                <a:lnTo>
                  <a:pt x="454" y="639"/>
                </a:lnTo>
                <a:lnTo>
                  <a:pt x="507" y="590"/>
                </a:lnTo>
                <a:lnTo>
                  <a:pt x="565" y="546"/>
                </a:lnTo>
                <a:lnTo>
                  <a:pt x="623" y="504"/>
                </a:lnTo>
                <a:lnTo>
                  <a:pt x="681" y="463"/>
                </a:lnTo>
                <a:lnTo>
                  <a:pt x="743" y="423"/>
                </a:lnTo>
                <a:lnTo>
                  <a:pt x="806" y="386"/>
                </a:lnTo>
                <a:lnTo>
                  <a:pt x="871" y="352"/>
                </a:lnTo>
                <a:lnTo>
                  <a:pt x="938" y="319"/>
                </a:lnTo>
                <a:lnTo>
                  <a:pt x="1007" y="289"/>
                </a:lnTo>
                <a:lnTo>
                  <a:pt x="1077" y="261"/>
                </a:lnTo>
                <a:lnTo>
                  <a:pt x="1149" y="233"/>
                </a:lnTo>
                <a:lnTo>
                  <a:pt x="1221" y="210"/>
                </a:lnTo>
                <a:lnTo>
                  <a:pt x="1295" y="187"/>
                </a:lnTo>
                <a:lnTo>
                  <a:pt x="1371" y="169"/>
                </a:lnTo>
                <a:lnTo>
                  <a:pt x="1448" y="150"/>
                </a:lnTo>
                <a:lnTo>
                  <a:pt x="1526" y="136"/>
                </a:lnTo>
                <a:lnTo>
                  <a:pt x="1607" y="122"/>
                </a:lnTo>
                <a:lnTo>
                  <a:pt x="1689" y="113"/>
                </a:lnTo>
                <a:lnTo>
                  <a:pt x="1770" y="104"/>
                </a:lnTo>
                <a:lnTo>
                  <a:pt x="1853" y="97"/>
                </a:lnTo>
                <a:lnTo>
                  <a:pt x="1939" y="95"/>
                </a:lnTo>
                <a:lnTo>
                  <a:pt x="1939" y="0"/>
                </a:lnTo>
                <a:lnTo>
                  <a:pt x="2173" y="268"/>
                </a:lnTo>
                <a:lnTo>
                  <a:pt x="1939" y="537"/>
                </a:lnTo>
                <a:lnTo>
                  <a:pt x="1939" y="456"/>
                </a:lnTo>
                <a:lnTo>
                  <a:pt x="1869" y="458"/>
                </a:lnTo>
                <a:lnTo>
                  <a:pt x="1802" y="463"/>
                </a:lnTo>
                <a:lnTo>
                  <a:pt x="1737" y="467"/>
                </a:lnTo>
                <a:lnTo>
                  <a:pt x="1672" y="477"/>
                </a:lnTo>
                <a:lnTo>
                  <a:pt x="1610" y="486"/>
                </a:lnTo>
                <a:lnTo>
                  <a:pt x="1547" y="497"/>
                </a:lnTo>
                <a:lnTo>
                  <a:pt x="1485" y="511"/>
                </a:lnTo>
                <a:lnTo>
                  <a:pt x="1424" y="525"/>
                </a:lnTo>
                <a:lnTo>
                  <a:pt x="1367" y="541"/>
                </a:lnTo>
                <a:lnTo>
                  <a:pt x="1309" y="562"/>
                </a:lnTo>
                <a:lnTo>
                  <a:pt x="1251" y="581"/>
                </a:lnTo>
                <a:lnTo>
                  <a:pt x="1195" y="604"/>
                </a:lnTo>
                <a:lnTo>
                  <a:pt x="1142" y="627"/>
                </a:lnTo>
                <a:lnTo>
                  <a:pt x="1089" y="653"/>
                </a:lnTo>
                <a:lnTo>
                  <a:pt x="1038" y="680"/>
                </a:lnTo>
                <a:lnTo>
                  <a:pt x="987" y="710"/>
                </a:lnTo>
                <a:lnTo>
                  <a:pt x="938" y="740"/>
                </a:lnTo>
                <a:lnTo>
                  <a:pt x="892" y="773"/>
                </a:lnTo>
                <a:lnTo>
                  <a:pt x="845" y="808"/>
                </a:lnTo>
                <a:lnTo>
                  <a:pt x="801" y="842"/>
                </a:lnTo>
                <a:lnTo>
                  <a:pt x="760" y="879"/>
                </a:lnTo>
                <a:lnTo>
                  <a:pt x="718" y="916"/>
                </a:lnTo>
                <a:lnTo>
                  <a:pt x="679" y="958"/>
                </a:lnTo>
                <a:lnTo>
                  <a:pt x="641" y="1000"/>
                </a:lnTo>
                <a:lnTo>
                  <a:pt x="604" y="1041"/>
                </a:lnTo>
                <a:lnTo>
                  <a:pt x="570" y="1085"/>
                </a:lnTo>
                <a:lnTo>
                  <a:pt x="537" y="1132"/>
                </a:lnTo>
                <a:lnTo>
                  <a:pt x="507" y="1178"/>
                </a:lnTo>
                <a:lnTo>
                  <a:pt x="477" y="1227"/>
                </a:lnTo>
                <a:lnTo>
                  <a:pt x="449" y="1278"/>
                </a:lnTo>
                <a:lnTo>
                  <a:pt x="424" y="1329"/>
                </a:lnTo>
                <a:lnTo>
                  <a:pt x="401" y="1382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65" name="Freeform 93"/>
          <p:cNvSpPr>
            <a:spLocks/>
          </p:cNvSpPr>
          <p:nvPr/>
        </p:nvSpPr>
        <p:spPr bwMode="auto">
          <a:xfrm>
            <a:off x="1490663" y="903288"/>
            <a:ext cx="3449637" cy="2192337"/>
          </a:xfrm>
          <a:custGeom>
            <a:avLst/>
            <a:gdLst/>
            <a:ahLst/>
            <a:cxnLst>
              <a:cxn ang="0">
                <a:pos x="0" y="1271"/>
              </a:cxn>
              <a:cxn ang="0">
                <a:pos x="62" y="1139"/>
              </a:cxn>
              <a:cxn ang="0">
                <a:pos x="134" y="1016"/>
              </a:cxn>
              <a:cxn ang="0">
                <a:pos x="215" y="898"/>
              </a:cxn>
              <a:cxn ang="0">
                <a:pos x="303" y="789"/>
              </a:cxn>
              <a:cxn ang="0">
                <a:pos x="403" y="687"/>
              </a:cxn>
              <a:cxn ang="0">
                <a:pos x="507" y="590"/>
              </a:cxn>
              <a:cxn ang="0">
                <a:pos x="623" y="504"/>
              </a:cxn>
              <a:cxn ang="0">
                <a:pos x="743" y="423"/>
              </a:cxn>
              <a:cxn ang="0">
                <a:pos x="871" y="352"/>
              </a:cxn>
              <a:cxn ang="0">
                <a:pos x="1007" y="289"/>
              </a:cxn>
              <a:cxn ang="0">
                <a:pos x="1149" y="233"/>
              </a:cxn>
              <a:cxn ang="0">
                <a:pos x="1295" y="187"/>
              </a:cxn>
              <a:cxn ang="0">
                <a:pos x="1448" y="150"/>
              </a:cxn>
              <a:cxn ang="0">
                <a:pos x="1607" y="122"/>
              </a:cxn>
              <a:cxn ang="0">
                <a:pos x="1770" y="104"/>
              </a:cxn>
              <a:cxn ang="0">
                <a:pos x="1939" y="95"/>
              </a:cxn>
              <a:cxn ang="0">
                <a:pos x="2173" y="268"/>
              </a:cxn>
              <a:cxn ang="0">
                <a:pos x="1939" y="456"/>
              </a:cxn>
              <a:cxn ang="0">
                <a:pos x="1802" y="463"/>
              </a:cxn>
              <a:cxn ang="0">
                <a:pos x="1672" y="477"/>
              </a:cxn>
              <a:cxn ang="0">
                <a:pos x="1547" y="497"/>
              </a:cxn>
              <a:cxn ang="0">
                <a:pos x="1424" y="525"/>
              </a:cxn>
              <a:cxn ang="0">
                <a:pos x="1309" y="562"/>
              </a:cxn>
              <a:cxn ang="0">
                <a:pos x="1195" y="604"/>
              </a:cxn>
              <a:cxn ang="0">
                <a:pos x="1089" y="653"/>
              </a:cxn>
              <a:cxn ang="0">
                <a:pos x="987" y="710"/>
              </a:cxn>
              <a:cxn ang="0">
                <a:pos x="892" y="773"/>
              </a:cxn>
              <a:cxn ang="0">
                <a:pos x="801" y="842"/>
              </a:cxn>
              <a:cxn ang="0">
                <a:pos x="718" y="916"/>
              </a:cxn>
              <a:cxn ang="0">
                <a:pos x="641" y="1000"/>
              </a:cxn>
              <a:cxn ang="0">
                <a:pos x="570" y="1085"/>
              </a:cxn>
              <a:cxn ang="0">
                <a:pos x="507" y="1178"/>
              </a:cxn>
              <a:cxn ang="0">
                <a:pos x="449" y="1278"/>
              </a:cxn>
              <a:cxn ang="0">
                <a:pos x="401" y="1382"/>
              </a:cxn>
            </a:cxnLst>
            <a:rect l="0" t="0" r="r" b="b"/>
            <a:pathLst>
              <a:path w="2173" h="1382">
                <a:moveTo>
                  <a:pt x="401" y="1382"/>
                </a:moveTo>
                <a:lnTo>
                  <a:pt x="0" y="1271"/>
                </a:lnTo>
                <a:lnTo>
                  <a:pt x="30" y="1204"/>
                </a:lnTo>
                <a:lnTo>
                  <a:pt x="62" y="1139"/>
                </a:lnTo>
                <a:lnTo>
                  <a:pt x="97" y="1076"/>
                </a:lnTo>
                <a:lnTo>
                  <a:pt x="134" y="1016"/>
                </a:lnTo>
                <a:lnTo>
                  <a:pt x="174" y="956"/>
                </a:lnTo>
                <a:lnTo>
                  <a:pt x="215" y="898"/>
                </a:lnTo>
                <a:lnTo>
                  <a:pt x="259" y="842"/>
                </a:lnTo>
                <a:lnTo>
                  <a:pt x="303" y="789"/>
                </a:lnTo>
                <a:lnTo>
                  <a:pt x="352" y="736"/>
                </a:lnTo>
                <a:lnTo>
                  <a:pt x="403" y="687"/>
                </a:lnTo>
                <a:lnTo>
                  <a:pt x="454" y="639"/>
                </a:lnTo>
                <a:lnTo>
                  <a:pt x="507" y="590"/>
                </a:lnTo>
                <a:lnTo>
                  <a:pt x="565" y="546"/>
                </a:lnTo>
                <a:lnTo>
                  <a:pt x="623" y="504"/>
                </a:lnTo>
                <a:lnTo>
                  <a:pt x="681" y="463"/>
                </a:lnTo>
                <a:lnTo>
                  <a:pt x="743" y="423"/>
                </a:lnTo>
                <a:lnTo>
                  <a:pt x="806" y="386"/>
                </a:lnTo>
                <a:lnTo>
                  <a:pt x="871" y="352"/>
                </a:lnTo>
                <a:lnTo>
                  <a:pt x="938" y="319"/>
                </a:lnTo>
                <a:lnTo>
                  <a:pt x="1007" y="289"/>
                </a:lnTo>
                <a:lnTo>
                  <a:pt x="1077" y="261"/>
                </a:lnTo>
                <a:lnTo>
                  <a:pt x="1149" y="233"/>
                </a:lnTo>
                <a:lnTo>
                  <a:pt x="1221" y="210"/>
                </a:lnTo>
                <a:lnTo>
                  <a:pt x="1295" y="187"/>
                </a:lnTo>
                <a:lnTo>
                  <a:pt x="1371" y="169"/>
                </a:lnTo>
                <a:lnTo>
                  <a:pt x="1448" y="150"/>
                </a:lnTo>
                <a:lnTo>
                  <a:pt x="1526" y="136"/>
                </a:lnTo>
                <a:lnTo>
                  <a:pt x="1607" y="122"/>
                </a:lnTo>
                <a:lnTo>
                  <a:pt x="1689" y="113"/>
                </a:lnTo>
                <a:lnTo>
                  <a:pt x="1770" y="104"/>
                </a:lnTo>
                <a:lnTo>
                  <a:pt x="1853" y="97"/>
                </a:lnTo>
                <a:lnTo>
                  <a:pt x="1939" y="95"/>
                </a:lnTo>
                <a:lnTo>
                  <a:pt x="1939" y="0"/>
                </a:lnTo>
                <a:lnTo>
                  <a:pt x="2173" y="268"/>
                </a:lnTo>
                <a:lnTo>
                  <a:pt x="1939" y="537"/>
                </a:lnTo>
                <a:lnTo>
                  <a:pt x="1939" y="456"/>
                </a:lnTo>
                <a:lnTo>
                  <a:pt x="1869" y="458"/>
                </a:lnTo>
                <a:lnTo>
                  <a:pt x="1802" y="463"/>
                </a:lnTo>
                <a:lnTo>
                  <a:pt x="1737" y="467"/>
                </a:lnTo>
                <a:lnTo>
                  <a:pt x="1672" y="477"/>
                </a:lnTo>
                <a:lnTo>
                  <a:pt x="1610" y="486"/>
                </a:lnTo>
                <a:lnTo>
                  <a:pt x="1547" y="497"/>
                </a:lnTo>
                <a:lnTo>
                  <a:pt x="1485" y="511"/>
                </a:lnTo>
                <a:lnTo>
                  <a:pt x="1424" y="525"/>
                </a:lnTo>
                <a:lnTo>
                  <a:pt x="1367" y="541"/>
                </a:lnTo>
                <a:lnTo>
                  <a:pt x="1309" y="562"/>
                </a:lnTo>
                <a:lnTo>
                  <a:pt x="1251" y="581"/>
                </a:lnTo>
                <a:lnTo>
                  <a:pt x="1195" y="604"/>
                </a:lnTo>
                <a:lnTo>
                  <a:pt x="1142" y="627"/>
                </a:lnTo>
                <a:lnTo>
                  <a:pt x="1089" y="653"/>
                </a:lnTo>
                <a:lnTo>
                  <a:pt x="1038" y="680"/>
                </a:lnTo>
                <a:lnTo>
                  <a:pt x="987" y="710"/>
                </a:lnTo>
                <a:lnTo>
                  <a:pt x="938" y="740"/>
                </a:lnTo>
                <a:lnTo>
                  <a:pt x="892" y="773"/>
                </a:lnTo>
                <a:lnTo>
                  <a:pt x="845" y="808"/>
                </a:lnTo>
                <a:lnTo>
                  <a:pt x="801" y="842"/>
                </a:lnTo>
                <a:lnTo>
                  <a:pt x="760" y="879"/>
                </a:lnTo>
                <a:lnTo>
                  <a:pt x="718" y="916"/>
                </a:lnTo>
                <a:lnTo>
                  <a:pt x="679" y="958"/>
                </a:lnTo>
                <a:lnTo>
                  <a:pt x="641" y="1000"/>
                </a:lnTo>
                <a:lnTo>
                  <a:pt x="604" y="1041"/>
                </a:lnTo>
                <a:lnTo>
                  <a:pt x="570" y="1085"/>
                </a:lnTo>
                <a:lnTo>
                  <a:pt x="537" y="1132"/>
                </a:lnTo>
                <a:lnTo>
                  <a:pt x="507" y="1178"/>
                </a:lnTo>
                <a:lnTo>
                  <a:pt x="477" y="1227"/>
                </a:lnTo>
                <a:lnTo>
                  <a:pt x="449" y="1278"/>
                </a:lnTo>
                <a:lnTo>
                  <a:pt x="424" y="1329"/>
                </a:lnTo>
                <a:lnTo>
                  <a:pt x="401" y="1382"/>
                </a:lnTo>
              </a:path>
            </a:pathLst>
          </a:custGeom>
          <a:noFill/>
          <a:ln w="11113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66" name="Freeform 94"/>
          <p:cNvSpPr>
            <a:spLocks/>
          </p:cNvSpPr>
          <p:nvPr/>
        </p:nvSpPr>
        <p:spPr bwMode="auto">
          <a:xfrm>
            <a:off x="1314450" y="2714625"/>
            <a:ext cx="1743075" cy="3217863"/>
          </a:xfrm>
          <a:custGeom>
            <a:avLst/>
            <a:gdLst/>
            <a:ahLst/>
            <a:cxnLst>
              <a:cxn ang="0">
                <a:pos x="852" y="2026"/>
              </a:cxn>
              <a:cxn ang="0">
                <a:pos x="722" y="1938"/>
              </a:cxn>
              <a:cxn ang="0">
                <a:pos x="602" y="1843"/>
              </a:cxn>
              <a:cxn ang="0">
                <a:pos x="493" y="1744"/>
              </a:cxn>
              <a:cxn ang="0">
                <a:pos x="393" y="1640"/>
              </a:cxn>
              <a:cxn ang="0">
                <a:pos x="305" y="1531"/>
              </a:cxn>
              <a:cxn ang="0">
                <a:pos x="229" y="1417"/>
              </a:cxn>
              <a:cxn ang="0">
                <a:pos x="164" y="1302"/>
              </a:cxn>
              <a:cxn ang="0">
                <a:pos x="111" y="1181"/>
              </a:cxn>
              <a:cxn ang="0">
                <a:pos x="69" y="1056"/>
              </a:cxn>
              <a:cxn ang="0">
                <a:pos x="39" y="931"/>
              </a:cxn>
              <a:cxn ang="0">
                <a:pos x="20" y="801"/>
              </a:cxn>
              <a:cxn ang="0">
                <a:pos x="13" y="670"/>
              </a:cxn>
              <a:cxn ang="0">
                <a:pos x="18" y="538"/>
              </a:cxn>
              <a:cxn ang="0">
                <a:pos x="34" y="403"/>
              </a:cxn>
              <a:cxn ang="0">
                <a:pos x="64" y="267"/>
              </a:cxn>
              <a:cxn ang="0">
                <a:pos x="106" y="132"/>
              </a:cxn>
              <a:cxn ang="0">
                <a:pos x="382" y="0"/>
              </a:cxn>
              <a:cxn ang="0">
                <a:pos x="516" y="241"/>
              </a:cxn>
              <a:cxn ang="0">
                <a:pos x="481" y="352"/>
              </a:cxn>
              <a:cxn ang="0">
                <a:pos x="458" y="459"/>
              </a:cxn>
              <a:cxn ang="0">
                <a:pos x="444" y="565"/>
              </a:cxn>
              <a:cxn ang="0">
                <a:pos x="440" y="672"/>
              </a:cxn>
              <a:cxn ang="0">
                <a:pos x="444" y="776"/>
              </a:cxn>
              <a:cxn ang="0">
                <a:pos x="458" y="878"/>
              </a:cxn>
              <a:cxn ang="0">
                <a:pos x="481" y="977"/>
              </a:cxn>
              <a:cxn ang="0">
                <a:pos x="514" y="1075"/>
              </a:cxn>
              <a:cxn ang="0">
                <a:pos x="553" y="1170"/>
              </a:cxn>
              <a:cxn ang="0">
                <a:pos x="604" y="1262"/>
              </a:cxn>
              <a:cxn ang="0">
                <a:pos x="664" y="1350"/>
              </a:cxn>
              <a:cxn ang="0">
                <a:pos x="734" y="1436"/>
              </a:cxn>
              <a:cxn ang="0">
                <a:pos x="810" y="1519"/>
              </a:cxn>
              <a:cxn ang="0">
                <a:pos x="898" y="1598"/>
              </a:cxn>
              <a:cxn ang="0">
                <a:pos x="993" y="1674"/>
              </a:cxn>
              <a:cxn ang="0">
                <a:pos x="1098" y="1746"/>
              </a:cxn>
            </a:cxnLst>
            <a:rect l="0" t="0" r="r" b="b"/>
            <a:pathLst>
              <a:path w="1098" h="2026">
                <a:moveTo>
                  <a:pt x="1098" y="1746"/>
                </a:moveTo>
                <a:lnTo>
                  <a:pt x="852" y="2026"/>
                </a:lnTo>
                <a:lnTo>
                  <a:pt x="785" y="1982"/>
                </a:lnTo>
                <a:lnTo>
                  <a:pt x="722" y="1938"/>
                </a:lnTo>
                <a:lnTo>
                  <a:pt x="660" y="1892"/>
                </a:lnTo>
                <a:lnTo>
                  <a:pt x="602" y="1843"/>
                </a:lnTo>
                <a:lnTo>
                  <a:pt x="546" y="1795"/>
                </a:lnTo>
                <a:lnTo>
                  <a:pt x="493" y="1744"/>
                </a:lnTo>
                <a:lnTo>
                  <a:pt x="442" y="1693"/>
                </a:lnTo>
                <a:lnTo>
                  <a:pt x="393" y="1640"/>
                </a:lnTo>
                <a:lnTo>
                  <a:pt x="349" y="1586"/>
                </a:lnTo>
                <a:lnTo>
                  <a:pt x="305" y="1531"/>
                </a:lnTo>
                <a:lnTo>
                  <a:pt x="266" y="1475"/>
                </a:lnTo>
                <a:lnTo>
                  <a:pt x="229" y="1417"/>
                </a:lnTo>
                <a:lnTo>
                  <a:pt x="196" y="1359"/>
                </a:lnTo>
                <a:lnTo>
                  <a:pt x="164" y="1302"/>
                </a:lnTo>
                <a:lnTo>
                  <a:pt x="136" y="1241"/>
                </a:lnTo>
                <a:lnTo>
                  <a:pt x="111" y="1181"/>
                </a:lnTo>
                <a:lnTo>
                  <a:pt x="88" y="1119"/>
                </a:lnTo>
                <a:lnTo>
                  <a:pt x="69" y="1056"/>
                </a:lnTo>
                <a:lnTo>
                  <a:pt x="53" y="994"/>
                </a:lnTo>
                <a:lnTo>
                  <a:pt x="39" y="931"/>
                </a:lnTo>
                <a:lnTo>
                  <a:pt x="27" y="866"/>
                </a:lnTo>
                <a:lnTo>
                  <a:pt x="20" y="801"/>
                </a:lnTo>
                <a:lnTo>
                  <a:pt x="13" y="737"/>
                </a:lnTo>
                <a:lnTo>
                  <a:pt x="13" y="670"/>
                </a:lnTo>
                <a:lnTo>
                  <a:pt x="13" y="605"/>
                </a:lnTo>
                <a:lnTo>
                  <a:pt x="18" y="538"/>
                </a:lnTo>
                <a:lnTo>
                  <a:pt x="25" y="470"/>
                </a:lnTo>
                <a:lnTo>
                  <a:pt x="34" y="403"/>
                </a:lnTo>
                <a:lnTo>
                  <a:pt x="48" y="336"/>
                </a:lnTo>
                <a:lnTo>
                  <a:pt x="64" y="267"/>
                </a:lnTo>
                <a:lnTo>
                  <a:pt x="83" y="199"/>
                </a:lnTo>
                <a:lnTo>
                  <a:pt x="106" y="132"/>
                </a:lnTo>
                <a:lnTo>
                  <a:pt x="0" y="102"/>
                </a:lnTo>
                <a:lnTo>
                  <a:pt x="382" y="0"/>
                </a:lnTo>
                <a:lnTo>
                  <a:pt x="613" y="267"/>
                </a:lnTo>
                <a:lnTo>
                  <a:pt x="516" y="241"/>
                </a:lnTo>
                <a:lnTo>
                  <a:pt x="498" y="297"/>
                </a:lnTo>
                <a:lnTo>
                  <a:pt x="481" y="352"/>
                </a:lnTo>
                <a:lnTo>
                  <a:pt x="470" y="406"/>
                </a:lnTo>
                <a:lnTo>
                  <a:pt x="458" y="459"/>
                </a:lnTo>
                <a:lnTo>
                  <a:pt x="449" y="512"/>
                </a:lnTo>
                <a:lnTo>
                  <a:pt x="444" y="565"/>
                </a:lnTo>
                <a:lnTo>
                  <a:pt x="440" y="619"/>
                </a:lnTo>
                <a:lnTo>
                  <a:pt x="440" y="672"/>
                </a:lnTo>
                <a:lnTo>
                  <a:pt x="440" y="723"/>
                </a:lnTo>
                <a:lnTo>
                  <a:pt x="444" y="776"/>
                </a:lnTo>
                <a:lnTo>
                  <a:pt x="449" y="827"/>
                </a:lnTo>
                <a:lnTo>
                  <a:pt x="458" y="878"/>
                </a:lnTo>
                <a:lnTo>
                  <a:pt x="468" y="927"/>
                </a:lnTo>
                <a:lnTo>
                  <a:pt x="481" y="977"/>
                </a:lnTo>
                <a:lnTo>
                  <a:pt x="495" y="1026"/>
                </a:lnTo>
                <a:lnTo>
                  <a:pt x="514" y="1075"/>
                </a:lnTo>
                <a:lnTo>
                  <a:pt x="532" y="1121"/>
                </a:lnTo>
                <a:lnTo>
                  <a:pt x="553" y="1170"/>
                </a:lnTo>
                <a:lnTo>
                  <a:pt x="579" y="1216"/>
                </a:lnTo>
                <a:lnTo>
                  <a:pt x="604" y="1262"/>
                </a:lnTo>
                <a:lnTo>
                  <a:pt x="634" y="1306"/>
                </a:lnTo>
                <a:lnTo>
                  <a:pt x="664" y="1350"/>
                </a:lnTo>
                <a:lnTo>
                  <a:pt x="699" y="1394"/>
                </a:lnTo>
                <a:lnTo>
                  <a:pt x="734" y="1436"/>
                </a:lnTo>
                <a:lnTo>
                  <a:pt x="771" y="1478"/>
                </a:lnTo>
                <a:lnTo>
                  <a:pt x="810" y="1519"/>
                </a:lnTo>
                <a:lnTo>
                  <a:pt x="854" y="1559"/>
                </a:lnTo>
                <a:lnTo>
                  <a:pt x="898" y="1598"/>
                </a:lnTo>
                <a:lnTo>
                  <a:pt x="945" y="1637"/>
                </a:lnTo>
                <a:lnTo>
                  <a:pt x="993" y="1674"/>
                </a:lnTo>
                <a:lnTo>
                  <a:pt x="1044" y="1711"/>
                </a:lnTo>
                <a:lnTo>
                  <a:pt x="1098" y="1746"/>
                </a:lnTo>
                <a:close/>
              </a:path>
            </a:pathLst>
          </a:custGeom>
          <a:solidFill>
            <a:srgbClr val="0092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67" name="Freeform 95"/>
          <p:cNvSpPr>
            <a:spLocks/>
          </p:cNvSpPr>
          <p:nvPr/>
        </p:nvSpPr>
        <p:spPr bwMode="auto">
          <a:xfrm>
            <a:off x="1314450" y="2714625"/>
            <a:ext cx="1743075" cy="3217863"/>
          </a:xfrm>
          <a:custGeom>
            <a:avLst/>
            <a:gdLst/>
            <a:ahLst/>
            <a:cxnLst>
              <a:cxn ang="0">
                <a:pos x="852" y="2026"/>
              </a:cxn>
              <a:cxn ang="0">
                <a:pos x="722" y="1938"/>
              </a:cxn>
              <a:cxn ang="0">
                <a:pos x="602" y="1843"/>
              </a:cxn>
              <a:cxn ang="0">
                <a:pos x="493" y="1744"/>
              </a:cxn>
              <a:cxn ang="0">
                <a:pos x="393" y="1640"/>
              </a:cxn>
              <a:cxn ang="0">
                <a:pos x="305" y="1531"/>
              </a:cxn>
              <a:cxn ang="0">
                <a:pos x="229" y="1417"/>
              </a:cxn>
              <a:cxn ang="0">
                <a:pos x="164" y="1302"/>
              </a:cxn>
              <a:cxn ang="0">
                <a:pos x="111" y="1181"/>
              </a:cxn>
              <a:cxn ang="0">
                <a:pos x="69" y="1056"/>
              </a:cxn>
              <a:cxn ang="0">
                <a:pos x="39" y="931"/>
              </a:cxn>
              <a:cxn ang="0">
                <a:pos x="20" y="801"/>
              </a:cxn>
              <a:cxn ang="0">
                <a:pos x="13" y="670"/>
              </a:cxn>
              <a:cxn ang="0">
                <a:pos x="18" y="538"/>
              </a:cxn>
              <a:cxn ang="0">
                <a:pos x="34" y="403"/>
              </a:cxn>
              <a:cxn ang="0">
                <a:pos x="64" y="267"/>
              </a:cxn>
              <a:cxn ang="0">
                <a:pos x="106" y="132"/>
              </a:cxn>
              <a:cxn ang="0">
                <a:pos x="382" y="0"/>
              </a:cxn>
              <a:cxn ang="0">
                <a:pos x="516" y="241"/>
              </a:cxn>
              <a:cxn ang="0">
                <a:pos x="481" y="352"/>
              </a:cxn>
              <a:cxn ang="0">
                <a:pos x="458" y="459"/>
              </a:cxn>
              <a:cxn ang="0">
                <a:pos x="444" y="565"/>
              </a:cxn>
              <a:cxn ang="0">
                <a:pos x="440" y="672"/>
              </a:cxn>
              <a:cxn ang="0">
                <a:pos x="444" y="776"/>
              </a:cxn>
              <a:cxn ang="0">
                <a:pos x="458" y="878"/>
              </a:cxn>
              <a:cxn ang="0">
                <a:pos x="481" y="977"/>
              </a:cxn>
              <a:cxn ang="0">
                <a:pos x="514" y="1075"/>
              </a:cxn>
              <a:cxn ang="0">
                <a:pos x="553" y="1170"/>
              </a:cxn>
              <a:cxn ang="0">
                <a:pos x="604" y="1262"/>
              </a:cxn>
              <a:cxn ang="0">
                <a:pos x="664" y="1350"/>
              </a:cxn>
              <a:cxn ang="0">
                <a:pos x="734" y="1436"/>
              </a:cxn>
              <a:cxn ang="0">
                <a:pos x="810" y="1519"/>
              </a:cxn>
              <a:cxn ang="0">
                <a:pos x="898" y="1598"/>
              </a:cxn>
              <a:cxn ang="0">
                <a:pos x="993" y="1674"/>
              </a:cxn>
              <a:cxn ang="0">
                <a:pos x="1098" y="1746"/>
              </a:cxn>
            </a:cxnLst>
            <a:rect l="0" t="0" r="r" b="b"/>
            <a:pathLst>
              <a:path w="1098" h="2026">
                <a:moveTo>
                  <a:pt x="1098" y="1746"/>
                </a:moveTo>
                <a:lnTo>
                  <a:pt x="852" y="2026"/>
                </a:lnTo>
                <a:lnTo>
                  <a:pt x="785" y="1982"/>
                </a:lnTo>
                <a:lnTo>
                  <a:pt x="722" y="1938"/>
                </a:lnTo>
                <a:lnTo>
                  <a:pt x="660" y="1892"/>
                </a:lnTo>
                <a:lnTo>
                  <a:pt x="602" y="1843"/>
                </a:lnTo>
                <a:lnTo>
                  <a:pt x="546" y="1795"/>
                </a:lnTo>
                <a:lnTo>
                  <a:pt x="493" y="1744"/>
                </a:lnTo>
                <a:lnTo>
                  <a:pt x="442" y="1693"/>
                </a:lnTo>
                <a:lnTo>
                  <a:pt x="393" y="1640"/>
                </a:lnTo>
                <a:lnTo>
                  <a:pt x="349" y="1586"/>
                </a:lnTo>
                <a:lnTo>
                  <a:pt x="305" y="1531"/>
                </a:lnTo>
                <a:lnTo>
                  <a:pt x="266" y="1475"/>
                </a:lnTo>
                <a:lnTo>
                  <a:pt x="229" y="1417"/>
                </a:lnTo>
                <a:lnTo>
                  <a:pt x="196" y="1359"/>
                </a:lnTo>
                <a:lnTo>
                  <a:pt x="164" y="1302"/>
                </a:lnTo>
                <a:lnTo>
                  <a:pt x="136" y="1241"/>
                </a:lnTo>
                <a:lnTo>
                  <a:pt x="111" y="1181"/>
                </a:lnTo>
                <a:lnTo>
                  <a:pt x="88" y="1119"/>
                </a:lnTo>
                <a:lnTo>
                  <a:pt x="69" y="1056"/>
                </a:lnTo>
                <a:lnTo>
                  <a:pt x="53" y="994"/>
                </a:lnTo>
                <a:lnTo>
                  <a:pt x="39" y="931"/>
                </a:lnTo>
                <a:lnTo>
                  <a:pt x="27" y="866"/>
                </a:lnTo>
                <a:lnTo>
                  <a:pt x="20" y="801"/>
                </a:lnTo>
                <a:lnTo>
                  <a:pt x="13" y="737"/>
                </a:lnTo>
                <a:lnTo>
                  <a:pt x="13" y="670"/>
                </a:lnTo>
                <a:lnTo>
                  <a:pt x="13" y="605"/>
                </a:lnTo>
                <a:lnTo>
                  <a:pt x="18" y="538"/>
                </a:lnTo>
                <a:lnTo>
                  <a:pt x="25" y="470"/>
                </a:lnTo>
                <a:lnTo>
                  <a:pt x="34" y="403"/>
                </a:lnTo>
                <a:lnTo>
                  <a:pt x="48" y="336"/>
                </a:lnTo>
                <a:lnTo>
                  <a:pt x="64" y="267"/>
                </a:lnTo>
                <a:lnTo>
                  <a:pt x="83" y="199"/>
                </a:lnTo>
                <a:lnTo>
                  <a:pt x="106" y="132"/>
                </a:lnTo>
                <a:lnTo>
                  <a:pt x="0" y="102"/>
                </a:lnTo>
                <a:lnTo>
                  <a:pt x="382" y="0"/>
                </a:lnTo>
                <a:lnTo>
                  <a:pt x="613" y="267"/>
                </a:lnTo>
                <a:lnTo>
                  <a:pt x="516" y="241"/>
                </a:lnTo>
                <a:lnTo>
                  <a:pt x="498" y="297"/>
                </a:lnTo>
                <a:lnTo>
                  <a:pt x="481" y="352"/>
                </a:lnTo>
                <a:lnTo>
                  <a:pt x="470" y="406"/>
                </a:lnTo>
                <a:lnTo>
                  <a:pt x="458" y="459"/>
                </a:lnTo>
                <a:lnTo>
                  <a:pt x="449" y="512"/>
                </a:lnTo>
                <a:lnTo>
                  <a:pt x="444" y="565"/>
                </a:lnTo>
                <a:lnTo>
                  <a:pt x="440" y="619"/>
                </a:lnTo>
                <a:lnTo>
                  <a:pt x="440" y="672"/>
                </a:lnTo>
                <a:lnTo>
                  <a:pt x="440" y="723"/>
                </a:lnTo>
                <a:lnTo>
                  <a:pt x="444" y="776"/>
                </a:lnTo>
                <a:lnTo>
                  <a:pt x="449" y="827"/>
                </a:lnTo>
                <a:lnTo>
                  <a:pt x="458" y="878"/>
                </a:lnTo>
                <a:lnTo>
                  <a:pt x="468" y="927"/>
                </a:lnTo>
                <a:lnTo>
                  <a:pt x="481" y="977"/>
                </a:lnTo>
                <a:lnTo>
                  <a:pt x="495" y="1026"/>
                </a:lnTo>
                <a:lnTo>
                  <a:pt x="514" y="1075"/>
                </a:lnTo>
                <a:lnTo>
                  <a:pt x="532" y="1121"/>
                </a:lnTo>
                <a:lnTo>
                  <a:pt x="553" y="1170"/>
                </a:lnTo>
                <a:lnTo>
                  <a:pt x="579" y="1216"/>
                </a:lnTo>
                <a:lnTo>
                  <a:pt x="604" y="1262"/>
                </a:lnTo>
                <a:lnTo>
                  <a:pt x="634" y="1306"/>
                </a:lnTo>
                <a:lnTo>
                  <a:pt x="664" y="1350"/>
                </a:lnTo>
                <a:lnTo>
                  <a:pt x="699" y="1394"/>
                </a:lnTo>
                <a:lnTo>
                  <a:pt x="734" y="1436"/>
                </a:lnTo>
                <a:lnTo>
                  <a:pt x="771" y="1478"/>
                </a:lnTo>
                <a:lnTo>
                  <a:pt x="810" y="1519"/>
                </a:lnTo>
                <a:lnTo>
                  <a:pt x="854" y="1559"/>
                </a:lnTo>
                <a:lnTo>
                  <a:pt x="898" y="1598"/>
                </a:lnTo>
                <a:lnTo>
                  <a:pt x="945" y="1637"/>
                </a:lnTo>
                <a:lnTo>
                  <a:pt x="993" y="1674"/>
                </a:lnTo>
                <a:lnTo>
                  <a:pt x="1044" y="1711"/>
                </a:lnTo>
                <a:lnTo>
                  <a:pt x="1098" y="1746"/>
                </a:lnTo>
              </a:path>
            </a:pathLst>
          </a:custGeom>
          <a:noFill/>
          <a:ln w="11113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68" name="Freeform 96"/>
          <p:cNvSpPr>
            <a:spLocks/>
          </p:cNvSpPr>
          <p:nvPr/>
        </p:nvSpPr>
        <p:spPr bwMode="auto">
          <a:xfrm>
            <a:off x="2563813" y="5380038"/>
            <a:ext cx="3902075" cy="1074737"/>
          </a:xfrm>
          <a:custGeom>
            <a:avLst/>
            <a:gdLst/>
            <a:ahLst/>
            <a:cxnLst>
              <a:cxn ang="0">
                <a:pos x="2458" y="354"/>
              </a:cxn>
              <a:cxn ang="0">
                <a:pos x="2317" y="430"/>
              </a:cxn>
              <a:cxn ang="0">
                <a:pos x="2173" y="495"/>
              </a:cxn>
              <a:cxn ang="0">
                <a:pos x="2027" y="551"/>
              </a:cxn>
              <a:cxn ang="0">
                <a:pos x="1877" y="597"/>
              </a:cxn>
              <a:cxn ang="0">
                <a:pos x="1726" y="632"/>
              </a:cxn>
              <a:cxn ang="0">
                <a:pos x="1573" y="657"/>
              </a:cxn>
              <a:cxn ang="0">
                <a:pos x="1418" y="673"/>
              </a:cxn>
              <a:cxn ang="0">
                <a:pos x="1263" y="678"/>
              </a:cxn>
              <a:cxn ang="0">
                <a:pos x="1107" y="673"/>
              </a:cxn>
              <a:cxn ang="0">
                <a:pos x="952" y="657"/>
              </a:cxn>
              <a:cxn ang="0">
                <a:pos x="799" y="634"/>
              </a:cxn>
              <a:cxn ang="0">
                <a:pos x="649" y="599"/>
              </a:cxn>
              <a:cxn ang="0">
                <a:pos x="498" y="553"/>
              </a:cxn>
              <a:cxn ang="0">
                <a:pos x="350" y="498"/>
              </a:cxn>
              <a:cxn ang="0">
                <a:pos x="206" y="433"/>
              </a:cxn>
              <a:cxn ang="0">
                <a:pos x="65" y="359"/>
              </a:cxn>
              <a:cxn ang="0">
                <a:pos x="0" y="99"/>
              </a:cxn>
              <a:cxn ang="0">
                <a:pos x="315" y="69"/>
              </a:cxn>
              <a:cxn ang="0">
                <a:pos x="429" y="127"/>
              </a:cxn>
              <a:cxn ang="0">
                <a:pos x="545" y="180"/>
              </a:cxn>
              <a:cxn ang="0">
                <a:pos x="660" y="224"/>
              </a:cxn>
              <a:cxn ang="0">
                <a:pos x="781" y="259"/>
              </a:cxn>
              <a:cxn ang="0">
                <a:pos x="899" y="289"/>
              </a:cxn>
              <a:cxn ang="0">
                <a:pos x="1022" y="308"/>
              </a:cxn>
              <a:cxn ang="0">
                <a:pos x="1142" y="322"/>
              </a:cxn>
              <a:cxn ang="0">
                <a:pos x="1265" y="326"/>
              </a:cxn>
              <a:cxn ang="0">
                <a:pos x="1388" y="322"/>
              </a:cxn>
              <a:cxn ang="0">
                <a:pos x="1508" y="310"/>
              </a:cxn>
              <a:cxn ang="0">
                <a:pos x="1631" y="291"/>
              </a:cxn>
              <a:cxn ang="0">
                <a:pos x="1751" y="264"/>
              </a:cxn>
              <a:cxn ang="0">
                <a:pos x="1870" y="227"/>
              </a:cxn>
              <a:cxn ang="0">
                <a:pos x="1985" y="183"/>
              </a:cxn>
              <a:cxn ang="0">
                <a:pos x="2099" y="129"/>
              </a:cxn>
              <a:cxn ang="0">
                <a:pos x="2212" y="69"/>
              </a:cxn>
            </a:cxnLst>
            <a:rect l="0" t="0" r="r" b="b"/>
            <a:pathLst>
              <a:path w="2458" h="678">
                <a:moveTo>
                  <a:pt x="2212" y="69"/>
                </a:moveTo>
                <a:lnTo>
                  <a:pt x="2458" y="354"/>
                </a:lnTo>
                <a:lnTo>
                  <a:pt x="2389" y="393"/>
                </a:lnTo>
                <a:lnTo>
                  <a:pt x="2317" y="430"/>
                </a:lnTo>
                <a:lnTo>
                  <a:pt x="2247" y="465"/>
                </a:lnTo>
                <a:lnTo>
                  <a:pt x="2173" y="495"/>
                </a:lnTo>
                <a:lnTo>
                  <a:pt x="2101" y="525"/>
                </a:lnTo>
                <a:lnTo>
                  <a:pt x="2027" y="551"/>
                </a:lnTo>
                <a:lnTo>
                  <a:pt x="1953" y="576"/>
                </a:lnTo>
                <a:lnTo>
                  <a:pt x="1877" y="597"/>
                </a:lnTo>
                <a:lnTo>
                  <a:pt x="1802" y="616"/>
                </a:lnTo>
                <a:lnTo>
                  <a:pt x="1726" y="632"/>
                </a:lnTo>
                <a:lnTo>
                  <a:pt x="1650" y="646"/>
                </a:lnTo>
                <a:lnTo>
                  <a:pt x="1573" y="657"/>
                </a:lnTo>
                <a:lnTo>
                  <a:pt x="1494" y="667"/>
                </a:lnTo>
                <a:lnTo>
                  <a:pt x="1418" y="673"/>
                </a:lnTo>
                <a:lnTo>
                  <a:pt x="1341" y="676"/>
                </a:lnTo>
                <a:lnTo>
                  <a:pt x="1263" y="678"/>
                </a:lnTo>
                <a:lnTo>
                  <a:pt x="1186" y="676"/>
                </a:lnTo>
                <a:lnTo>
                  <a:pt x="1107" y="673"/>
                </a:lnTo>
                <a:lnTo>
                  <a:pt x="1031" y="667"/>
                </a:lnTo>
                <a:lnTo>
                  <a:pt x="952" y="657"/>
                </a:lnTo>
                <a:lnTo>
                  <a:pt x="876" y="648"/>
                </a:lnTo>
                <a:lnTo>
                  <a:pt x="799" y="634"/>
                </a:lnTo>
                <a:lnTo>
                  <a:pt x="723" y="618"/>
                </a:lnTo>
                <a:lnTo>
                  <a:pt x="649" y="599"/>
                </a:lnTo>
                <a:lnTo>
                  <a:pt x="572" y="576"/>
                </a:lnTo>
                <a:lnTo>
                  <a:pt x="498" y="553"/>
                </a:lnTo>
                <a:lnTo>
                  <a:pt x="424" y="528"/>
                </a:lnTo>
                <a:lnTo>
                  <a:pt x="350" y="498"/>
                </a:lnTo>
                <a:lnTo>
                  <a:pt x="278" y="467"/>
                </a:lnTo>
                <a:lnTo>
                  <a:pt x="206" y="433"/>
                </a:lnTo>
                <a:lnTo>
                  <a:pt x="135" y="398"/>
                </a:lnTo>
                <a:lnTo>
                  <a:pt x="65" y="359"/>
                </a:lnTo>
                <a:lnTo>
                  <a:pt x="0" y="435"/>
                </a:lnTo>
                <a:lnTo>
                  <a:pt x="0" y="99"/>
                </a:lnTo>
                <a:lnTo>
                  <a:pt x="378" y="0"/>
                </a:lnTo>
                <a:lnTo>
                  <a:pt x="315" y="69"/>
                </a:lnTo>
                <a:lnTo>
                  <a:pt x="373" y="99"/>
                </a:lnTo>
                <a:lnTo>
                  <a:pt x="429" y="127"/>
                </a:lnTo>
                <a:lnTo>
                  <a:pt x="487" y="155"/>
                </a:lnTo>
                <a:lnTo>
                  <a:pt x="545" y="180"/>
                </a:lnTo>
                <a:lnTo>
                  <a:pt x="602" y="203"/>
                </a:lnTo>
                <a:lnTo>
                  <a:pt x="660" y="224"/>
                </a:lnTo>
                <a:lnTo>
                  <a:pt x="721" y="243"/>
                </a:lnTo>
                <a:lnTo>
                  <a:pt x="781" y="259"/>
                </a:lnTo>
                <a:lnTo>
                  <a:pt x="839" y="275"/>
                </a:lnTo>
                <a:lnTo>
                  <a:pt x="899" y="289"/>
                </a:lnTo>
                <a:lnTo>
                  <a:pt x="962" y="298"/>
                </a:lnTo>
                <a:lnTo>
                  <a:pt x="1022" y="308"/>
                </a:lnTo>
                <a:lnTo>
                  <a:pt x="1082" y="317"/>
                </a:lnTo>
                <a:lnTo>
                  <a:pt x="1142" y="322"/>
                </a:lnTo>
                <a:lnTo>
                  <a:pt x="1205" y="324"/>
                </a:lnTo>
                <a:lnTo>
                  <a:pt x="1265" y="326"/>
                </a:lnTo>
                <a:lnTo>
                  <a:pt x="1328" y="326"/>
                </a:lnTo>
                <a:lnTo>
                  <a:pt x="1388" y="322"/>
                </a:lnTo>
                <a:lnTo>
                  <a:pt x="1448" y="317"/>
                </a:lnTo>
                <a:lnTo>
                  <a:pt x="1508" y="310"/>
                </a:lnTo>
                <a:lnTo>
                  <a:pt x="1571" y="303"/>
                </a:lnTo>
                <a:lnTo>
                  <a:pt x="1631" y="291"/>
                </a:lnTo>
                <a:lnTo>
                  <a:pt x="1691" y="278"/>
                </a:lnTo>
                <a:lnTo>
                  <a:pt x="1751" y="264"/>
                </a:lnTo>
                <a:lnTo>
                  <a:pt x="1809" y="247"/>
                </a:lnTo>
                <a:lnTo>
                  <a:pt x="1870" y="227"/>
                </a:lnTo>
                <a:lnTo>
                  <a:pt x="1928" y="206"/>
                </a:lnTo>
                <a:lnTo>
                  <a:pt x="1985" y="183"/>
                </a:lnTo>
                <a:lnTo>
                  <a:pt x="2043" y="157"/>
                </a:lnTo>
                <a:lnTo>
                  <a:pt x="2099" y="129"/>
                </a:lnTo>
                <a:lnTo>
                  <a:pt x="2157" y="102"/>
                </a:lnTo>
                <a:lnTo>
                  <a:pt x="2212" y="69"/>
                </a:lnTo>
                <a:close/>
              </a:path>
            </a:pathLst>
          </a:custGeom>
          <a:solidFill>
            <a:srgbClr val="98447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69" name="Freeform 97"/>
          <p:cNvSpPr>
            <a:spLocks/>
          </p:cNvSpPr>
          <p:nvPr/>
        </p:nvSpPr>
        <p:spPr bwMode="auto">
          <a:xfrm>
            <a:off x="2563813" y="5380038"/>
            <a:ext cx="3902075" cy="1074737"/>
          </a:xfrm>
          <a:custGeom>
            <a:avLst/>
            <a:gdLst/>
            <a:ahLst/>
            <a:cxnLst>
              <a:cxn ang="0">
                <a:pos x="2458" y="354"/>
              </a:cxn>
              <a:cxn ang="0">
                <a:pos x="2317" y="430"/>
              </a:cxn>
              <a:cxn ang="0">
                <a:pos x="2173" y="495"/>
              </a:cxn>
              <a:cxn ang="0">
                <a:pos x="2027" y="551"/>
              </a:cxn>
              <a:cxn ang="0">
                <a:pos x="1877" y="597"/>
              </a:cxn>
              <a:cxn ang="0">
                <a:pos x="1726" y="632"/>
              </a:cxn>
              <a:cxn ang="0">
                <a:pos x="1573" y="657"/>
              </a:cxn>
              <a:cxn ang="0">
                <a:pos x="1418" y="673"/>
              </a:cxn>
              <a:cxn ang="0">
                <a:pos x="1263" y="678"/>
              </a:cxn>
              <a:cxn ang="0">
                <a:pos x="1107" y="673"/>
              </a:cxn>
              <a:cxn ang="0">
                <a:pos x="952" y="657"/>
              </a:cxn>
              <a:cxn ang="0">
                <a:pos x="799" y="634"/>
              </a:cxn>
              <a:cxn ang="0">
                <a:pos x="649" y="599"/>
              </a:cxn>
              <a:cxn ang="0">
                <a:pos x="498" y="553"/>
              </a:cxn>
              <a:cxn ang="0">
                <a:pos x="350" y="498"/>
              </a:cxn>
              <a:cxn ang="0">
                <a:pos x="206" y="433"/>
              </a:cxn>
              <a:cxn ang="0">
                <a:pos x="65" y="359"/>
              </a:cxn>
              <a:cxn ang="0">
                <a:pos x="0" y="99"/>
              </a:cxn>
              <a:cxn ang="0">
                <a:pos x="315" y="69"/>
              </a:cxn>
              <a:cxn ang="0">
                <a:pos x="429" y="127"/>
              </a:cxn>
              <a:cxn ang="0">
                <a:pos x="545" y="180"/>
              </a:cxn>
              <a:cxn ang="0">
                <a:pos x="660" y="224"/>
              </a:cxn>
              <a:cxn ang="0">
                <a:pos x="781" y="259"/>
              </a:cxn>
              <a:cxn ang="0">
                <a:pos x="899" y="289"/>
              </a:cxn>
              <a:cxn ang="0">
                <a:pos x="1022" y="308"/>
              </a:cxn>
              <a:cxn ang="0">
                <a:pos x="1142" y="322"/>
              </a:cxn>
              <a:cxn ang="0">
                <a:pos x="1265" y="326"/>
              </a:cxn>
              <a:cxn ang="0">
                <a:pos x="1388" y="322"/>
              </a:cxn>
              <a:cxn ang="0">
                <a:pos x="1508" y="310"/>
              </a:cxn>
              <a:cxn ang="0">
                <a:pos x="1631" y="291"/>
              </a:cxn>
              <a:cxn ang="0">
                <a:pos x="1751" y="264"/>
              </a:cxn>
              <a:cxn ang="0">
                <a:pos x="1870" y="227"/>
              </a:cxn>
              <a:cxn ang="0">
                <a:pos x="1985" y="183"/>
              </a:cxn>
              <a:cxn ang="0">
                <a:pos x="2099" y="129"/>
              </a:cxn>
              <a:cxn ang="0">
                <a:pos x="2212" y="69"/>
              </a:cxn>
            </a:cxnLst>
            <a:rect l="0" t="0" r="r" b="b"/>
            <a:pathLst>
              <a:path w="2458" h="678">
                <a:moveTo>
                  <a:pt x="2212" y="69"/>
                </a:moveTo>
                <a:lnTo>
                  <a:pt x="2458" y="354"/>
                </a:lnTo>
                <a:lnTo>
                  <a:pt x="2389" y="393"/>
                </a:lnTo>
                <a:lnTo>
                  <a:pt x="2317" y="430"/>
                </a:lnTo>
                <a:lnTo>
                  <a:pt x="2247" y="465"/>
                </a:lnTo>
                <a:lnTo>
                  <a:pt x="2173" y="495"/>
                </a:lnTo>
                <a:lnTo>
                  <a:pt x="2101" y="525"/>
                </a:lnTo>
                <a:lnTo>
                  <a:pt x="2027" y="551"/>
                </a:lnTo>
                <a:lnTo>
                  <a:pt x="1953" y="576"/>
                </a:lnTo>
                <a:lnTo>
                  <a:pt x="1877" y="597"/>
                </a:lnTo>
                <a:lnTo>
                  <a:pt x="1802" y="616"/>
                </a:lnTo>
                <a:lnTo>
                  <a:pt x="1726" y="632"/>
                </a:lnTo>
                <a:lnTo>
                  <a:pt x="1650" y="646"/>
                </a:lnTo>
                <a:lnTo>
                  <a:pt x="1573" y="657"/>
                </a:lnTo>
                <a:lnTo>
                  <a:pt x="1494" y="667"/>
                </a:lnTo>
                <a:lnTo>
                  <a:pt x="1418" y="673"/>
                </a:lnTo>
                <a:lnTo>
                  <a:pt x="1341" y="676"/>
                </a:lnTo>
                <a:lnTo>
                  <a:pt x="1263" y="678"/>
                </a:lnTo>
                <a:lnTo>
                  <a:pt x="1186" y="676"/>
                </a:lnTo>
                <a:lnTo>
                  <a:pt x="1107" y="673"/>
                </a:lnTo>
                <a:lnTo>
                  <a:pt x="1031" y="667"/>
                </a:lnTo>
                <a:lnTo>
                  <a:pt x="952" y="657"/>
                </a:lnTo>
                <a:lnTo>
                  <a:pt x="876" y="648"/>
                </a:lnTo>
                <a:lnTo>
                  <a:pt x="799" y="634"/>
                </a:lnTo>
                <a:lnTo>
                  <a:pt x="723" y="618"/>
                </a:lnTo>
                <a:lnTo>
                  <a:pt x="649" y="599"/>
                </a:lnTo>
                <a:lnTo>
                  <a:pt x="572" y="576"/>
                </a:lnTo>
                <a:lnTo>
                  <a:pt x="498" y="553"/>
                </a:lnTo>
                <a:lnTo>
                  <a:pt x="424" y="528"/>
                </a:lnTo>
                <a:lnTo>
                  <a:pt x="350" y="498"/>
                </a:lnTo>
                <a:lnTo>
                  <a:pt x="278" y="467"/>
                </a:lnTo>
                <a:lnTo>
                  <a:pt x="206" y="433"/>
                </a:lnTo>
                <a:lnTo>
                  <a:pt x="135" y="398"/>
                </a:lnTo>
                <a:lnTo>
                  <a:pt x="65" y="359"/>
                </a:lnTo>
                <a:lnTo>
                  <a:pt x="0" y="435"/>
                </a:lnTo>
                <a:lnTo>
                  <a:pt x="0" y="99"/>
                </a:lnTo>
                <a:lnTo>
                  <a:pt x="378" y="0"/>
                </a:lnTo>
                <a:lnTo>
                  <a:pt x="315" y="69"/>
                </a:lnTo>
                <a:lnTo>
                  <a:pt x="373" y="99"/>
                </a:lnTo>
                <a:lnTo>
                  <a:pt x="429" y="127"/>
                </a:lnTo>
                <a:lnTo>
                  <a:pt x="487" y="155"/>
                </a:lnTo>
                <a:lnTo>
                  <a:pt x="545" y="180"/>
                </a:lnTo>
                <a:lnTo>
                  <a:pt x="602" y="203"/>
                </a:lnTo>
                <a:lnTo>
                  <a:pt x="660" y="224"/>
                </a:lnTo>
                <a:lnTo>
                  <a:pt x="721" y="243"/>
                </a:lnTo>
                <a:lnTo>
                  <a:pt x="781" y="259"/>
                </a:lnTo>
                <a:lnTo>
                  <a:pt x="839" y="275"/>
                </a:lnTo>
                <a:lnTo>
                  <a:pt x="899" y="289"/>
                </a:lnTo>
                <a:lnTo>
                  <a:pt x="962" y="298"/>
                </a:lnTo>
                <a:lnTo>
                  <a:pt x="1022" y="308"/>
                </a:lnTo>
                <a:lnTo>
                  <a:pt x="1082" y="317"/>
                </a:lnTo>
                <a:lnTo>
                  <a:pt x="1142" y="322"/>
                </a:lnTo>
                <a:lnTo>
                  <a:pt x="1205" y="324"/>
                </a:lnTo>
                <a:lnTo>
                  <a:pt x="1265" y="326"/>
                </a:lnTo>
                <a:lnTo>
                  <a:pt x="1328" y="326"/>
                </a:lnTo>
                <a:lnTo>
                  <a:pt x="1388" y="322"/>
                </a:lnTo>
                <a:lnTo>
                  <a:pt x="1448" y="317"/>
                </a:lnTo>
                <a:lnTo>
                  <a:pt x="1508" y="310"/>
                </a:lnTo>
                <a:lnTo>
                  <a:pt x="1571" y="303"/>
                </a:lnTo>
                <a:lnTo>
                  <a:pt x="1631" y="291"/>
                </a:lnTo>
                <a:lnTo>
                  <a:pt x="1691" y="278"/>
                </a:lnTo>
                <a:lnTo>
                  <a:pt x="1751" y="264"/>
                </a:lnTo>
                <a:lnTo>
                  <a:pt x="1809" y="247"/>
                </a:lnTo>
                <a:lnTo>
                  <a:pt x="1870" y="227"/>
                </a:lnTo>
                <a:lnTo>
                  <a:pt x="1928" y="206"/>
                </a:lnTo>
                <a:lnTo>
                  <a:pt x="1985" y="183"/>
                </a:lnTo>
                <a:lnTo>
                  <a:pt x="2043" y="157"/>
                </a:lnTo>
                <a:lnTo>
                  <a:pt x="2099" y="129"/>
                </a:lnTo>
                <a:lnTo>
                  <a:pt x="2157" y="102"/>
                </a:lnTo>
                <a:lnTo>
                  <a:pt x="2212" y="69"/>
                </a:lnTo>
              </a:path>
            </a:pathLst>
          </a:custGeom>
          <a:noFill/>
          <a:ln w="11113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70" name="Freeform 98"/>
          <p:cNvSpPr>
            <a:spLocks/>
          </p:cNvSpPr>
          <p:nvPr/>
        </p:nvSpPr>
        <p:spPr bwMode="auto">
          <a:xfrm>
            <a:off x="5976938" y="2925763"/>
            <a:ext cx="1824037" cy="3135312"/>
          </a:xfrm>
          <a:custGeom>
            <a:avLst/>
            <a:gdLst/>
            <a:ahLst/>
            <a:cxnLst>
              <a:cxn ang="0">
                <a:pos x="1054" y="0"/>
              </a:cxn>
              <a:cxn ang="0">
                <a:pos x="1096" y="135"/>
              </a:cxn>
              <a:cxn ang="0">
                <a:pos x="1126" y="269"/>
              </a:cxn>
              <a:cxn ang="0">
                <a:pos x="1144" y="403"/>
              </a:cxn>
              <a:cxn ang="0">
                <a:pos x="1149" y="535"/>
              </a:cxn>
              <a:cxn ang="0">
                <a:pos x="1144" y="667"/>
              </a:cxn>
              <a:cxn ang="0">
                <a:pos x="1126" y="797"/>
              </a:cxn>
              <a:cxn ang="0">
                <a:pos x="1096" y="924"/>
              </a:cxn>
              <a:cxn ang="0">
                <a:pos x="1054" y="1049"/>
              </a:cxn>
              <a:cxn ang="0">
                <a:pos x="1001" y="1170"/>
              </a:cxn>
              <a:cxn ang="0">
                <a:pos x="936" y="1288"/>
              </a:cxn>
              <a:cxn ang="0">
                <a:pos x="859" y="1401"/>
              </a:cxn>
              <a:cxn ang="0">
                <a:pos x="774" y="1512"/>
              </a:cxn>
              <a:cxn ang="0">
                <a:pos x="674" y="1616"/>
              </a:cxn>
              <a:cxn ang="0">
                <a:pos x="567" y="1716"/>
              </a:cxn>
              <a:cxn ang="0">
                <a:pos x="447" y="1811"/>
              </a:cxn>
              <a:cxn ang="0">
                <a:pos x="317" y="1899"/>
              </a:cxn>
              <a:cxn ang="0">
                <a:pos x="0" y="1873"/>
              </a:cxn>
              <a:cxn ang="0">
                <a:pos x="62" y="1610"/>
              </a:cxn>
              <a:cxn ang="0">
                <a:pos x="167" y="1538"/>
              </a:cxn>
              <a:cxn ang="0">
                <a:pos x="262" y="1464"/>
              </a:cxn>
              <a:cxn ang="0">
                <a:pos x="347" y="1385"/>
              </a:cxn>
              <a:cxn ang="0">
                <a:pos x="426" y="1302"/>
              </a:cxn>
              <a:cxn ang="0">
                <a:pos x="498" y="1216"/>
              </a:cxn>
              <a:cxn ang="0">
                <a:pos x="558" y="1126"/>
              </a:cxn>
              <a:cxn ang="0">
                <a:pos x="609" y="1033"/>
              </a:cxn>
              <a:cxn ang="0">
                <a:pos x="653" y="938"/>
              </a:cxn>
              <a:cxn ang="0">
                <a:pos x="688" y="841"/>
              </a:cxn>
              <a:cxn ang="0">
                <a:pos x="711" y="739"/>
              </a:cxn>
              <a:cxn ang="0">
                <a:pos x="727" y="637"/>
              </a:cxn>
              <a:cxn ang="0">
                <a:pos x="732" y="533"/>
              </a:cxn>
              <a:cxn ang="0">
                <a:pos x="727" y="429"/>
              </a:cxn>
              <a:cxn ang="0">
                <a:pos x="713" y="322"/>
              </a:cxn>
              <a:cxn ang="0">
                <a:pos x="690" y="213"/>
              </a:cxn>
              <a:cxn ang="0">
                <a:pos x="655" y="107"/>
              </a:cxn>
            </a:cxnLst>
            <a:rect l="0" t="0" r="r" b="b"/>
            <a:pathLst>
              <a:path w="1149" h="1975">
                <a:moveTo>
                  <a:pt x="655" y="107"/>
                </a:moveTo>
                <a:lnTo>
                  <a:pt x="1054" y="0"/>
                </a:lnTo>
                <a:lnTo>
                  <a:pt x="1077" y="67"/>
                </a:lnTo>
                <a:lnTo>
                  <a:pt x="1096" y="135"/>
                </a:lnTo>
                <a:lnTo>
                  <a:pt x="1112" y="202"/>
                </a:lnTo>
                <a:lnTo>
                  <a:pt x="1126" y="269"/>
                </a:lnTo>
                <a:lnTo>
                  <a:pt x="1137" y="336"/>
                </a:lnTo>
                <a:lnTo>
                  <a:pt x="1144" y="403"/>
                </a:lnTo>
                <a:lnTo>
                  <a:pt x="1149" y="470"/>
                </a:lnTo>
                <a:lnTo>
                  <a:pt x="1149" y="535"/>
                </a:lnTo>
                <a:lnTo>
                  <a:pt x="1149" y="602"/>
                </a:lnTo>
                <a:lnTo>
                  <a:pt x="1144" y="667"/>
                </a:lnTo>
                <a:lnTo>
                  <a:pt x="1135" y="732"/>
                </a:lnTo>
                <a:lnTo>
                  <a:pt x="1126" y="797"/>
                </a:lnTo>
                <a:lnTo>
                  <a:pt x="1112" y="862"/>
                </a:lnTo>
                <a:lnTo>
                  <a:pt x="1096" y="924"/>
                </a:lnTo>
                <a:lnTo>
                  <a:pt x="1075" y="987"/>
                </a:lnTo>
                <a:lnTo>
                  <a:pt x="1054" y="1049"/>
                </a:lnTo>
                <a:lnTo>
                  <a:pt x="1028" y="1109"/>
                </a:lnTo>
                <a:lnTo>
                  <a:pt x="1001" y="1170"/>
                </a:lnTo>
                <a:lnTo>
                  <a:pt x="968" y="1230"/>
                </a:lnTo>
                <a:lnTo>
                  <a:pt x="936" y="1288"/>
                </a:lnTo>
                <a:lnTo>
                  <a:pt x="899" y="1346"/>
                </a:lnTo>
                <a:lnTo>
                  <a:pt x="859" y="1401"/>
                </a:lnTo>
                <a:lnTo>
                  <a:pt x="818" y="1457"/>
                </a:lnTo>
                <a:lnTo>
                  <a:pt x="774" y="1512"/>
                </a:lnTo>
                <a:lnTo>
                  <a:pt x="725" y="1566"/>
                </a:lnTo>
                <a:lnTo>
                  <a:pt x="674" y="1616"/>
                </a:lnTo>
                <a:lnTo>
                  <a:pt x="623" y="1667"/>
                </a:lnTo>
                <a:lnTo>
                  <a:pt x="567" y="1716"/>
                </a:lnTo>
                <a:lnTo>
                  <a:pt x="507" y="1765"/>
                </a:lnTo>
                <a:lnTo>
                  <a:pt x="447" y="1811"/>
                </a:lnTo>
                <a:lnTo>
                  <a:pt x="384" y="1855"/>
                </a:lnTo>
                <a:lnTo>
                  <a:pt x="317" y="1899"/>
                </a:lnTo>
                <a:lnTo>
                  <a:pt x="384" y="1975"/>
                </a:lnTo>
                <a:lnTo>
                  <a:pt x="0" y="1873"/>
                </a:lnTo>
                <a:lnTo>
                  <a:pt x="7" y="1542"/>
                </a:lnTo>
                <a:lnTo>
                  <a:pt x="62" y="1610"/>
                </a:lnTo>
                <a:lnTo>
                  <a:pt x="116" y="1575"/>
                </a:lnTo>
                <a:lnTo>
                  <a:pt x="167" y="1538"/>
                </a:lnTo>
                <a:lnTo>
                  <a:pt x="215" y="1501"/>
                </a:lnTo>
                <a:lnTo>
                  <a:pt x="262" y="1464"/>
                </a:lnTo>
                <a:lnTo>
                  <a:pt x="306" y="1424"/>
                </a:lnTo>
                <a:lnTo>
                  <a:pt x="347" y="1385"/>
                </a:lnTo>
                <a:lnTo>
                  <a:pt x="389" y="1343"/>
                </a:lnTo>
                <a:lnTo>
                  <a:pt x="426" y="1302"/>
                </a:lnTo>
                <a:lnTo>
                  <a:pt x="463" y="1260"/>
                </a:lnTo>
                <a:lnTo>
                  <a:pt x="498" y="1216"/>
                </a:lnTo>
                <a:lnTo>
                  <a:pt x="528" y="1172"/>
                </a:lnTo>
                <a:lnTo>
                  <a:pt x="558" y="1126"/>
                </a:lnTo>
                <a:lnTo>
                  <a:pt x="586" y="1079"/>
                </a:lnTo>
                <a:lnTo>
                  <a:pt x="609" y="1033"/>
                </a:lnTo>
                <a:lnTo>
                  <a:pt x="632" y="987"/>
                </a:lnTo>
                <a:lnTo>
                  <a:pt x="653" y="938"/>
                </a:lnTo>
                <a:lnTo>
                  <a:pt x="672" y="889"/>
                </a:lnTo>
                <a:lnTo>
                  <a:pt x="688" y="841"/>
                </a:lnTo>
                <a:lnTo>
                  <a:pt x="702" y="790"/>
                </a:lnTo>
                <a:lnTo>
                  <a:pt x="711" y="739"/>
                </a:lnTo>
                <a:lnTo>
                  <a:pt x="720" y="688"/>
                </a:lnTo>
                <a:lnTo>
                  <a:pt x="727" y="637"/>
                </a:lnTo>
                <a:lnTo>
                  <a:pt x="732" y="586"/>
                </a:lnTo>
                <a:lnTo>
                  <a:pt x="732" y="533"/>
                </a:lnTo>
                <a:lnTo>
                  <a:pt x="732" y="482"/>
                </a:lnTo>
                <a:lnTo>
                  <a:pt x="727" y="429"/>
                </a:lnTo>
                <a:lnTo>
                  <a:pt x="723" y="375"/>
                </a:lnTo>
                <a:lnTo>
                  <a:pt x="713" y="322"/>
                </a:lnTo>
                <a:lnTo>
                  <a:pt x="704" y="269"/>
                </a:lnTo>
                <a:lnTo>
                  <a:pt x="690" y="213"/>
                </a:lnTo>
                <a:lnTo>
                  <a:pt x="674" y="160"/>
                </a:lnTo>
                <a:lnTo>
                  <a:pt x="655" y="107"/>
                </a:lnTo>
                <a:close/>
              </a:path>
            </a:pathLst>
          </a:custGeom>
          <a:solidFill>
            <a:srgbClr val="2B0E7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71" name="Freeform 99"/>
          <p:cNvSpPr>
            <a:spLocks/>
          </p:cNvSpPr>
          <p:nvPr/>
        </p:nvSpPr>
        <p:spPr bwMode="auto">
          <a:xfrm>
            <a:off x="5976938" y="2925763"/>
            <a:ext cx="1824037" cy="3135312"/>
          </a:xfrm>
          <a:custGeom>
            <a:avLst/>
            <a:gdLst/>
            <a:ahLst/>
            <a:cxnLst>
              <a:cxn ang="0">
                <a:pos x="1054" y="0"/>
              </a:cxn>
              <a:cxn ang="0">
                <a:pos x="1096" y="135"/>
              </a:cxn>
              <a:cxn ang="0">
                <a:pos x="1126" y="269"/>
              </a:cxn>
              <a:cxn ang="0">
                <a:pos x="1144" y="403"/>
              </a:cxn>
              <a:cxn ang="0">
                <a:pos x="1149" y="535"/>
              </a:cxn>
              <a:cxn ang="0">
                <a:pos x="1144" y="667"/>
              </a:cxn>
              <a:cxn ang="0">
                <a:pos x="1126" y="797"/>
              </a:cxn>
              <a:cxn ang="0">
                <a:pos x="1096" y="924"/>
              </a:cxn>
              <a:cxn ang="0">
                <a:pos x="1054" y="1049"/>
              </a:cxn>
              <a:cxn ang="0">
                <a:pos x="1001" y="1170"/>
              </a:cxn>
              <a:cxn ang="0">
                <a:pos x="936" y="1288"/>
              </a:cxn>
              <a:cxn ang="0">
                <a:pos x="859" y="1401"/>
              </a:cxn>
              <a:cxn ang="0">
                <a:pos x="774" y="1512"/>
              </a:cxn>
              <a:cxn ang="0">
                <a:pos x="674" y="1616"/>
              </a:cxn>
              <a:cxn ang="0">
                <a:pos x="567" y="1716"/>
              </a:cxn>
              <a:cxn ang="0">
                <a:pos x="447" y="1811"/>
              </a:cxn>
              <a:cxn ang="0">
                <a:pos x="317" y="1899"/>
              </a:cxn>
              <a:cxn ang="0">
                <a:pos x="0" y="1873"/>
              </a:cxn>
              <a:cxn ang="0">
                <a:pos x="62" y="1610"/>
              </a:cxn>
              <a:cxn ang="0">
                <a:pos x="167" y="1538"/>
              </a:cxn>
              <a:cxn ang="0">
                <a:pos x="262" y="1464"/>
              </a:cxn>
              <a:cxn ang="0">
                <a:pos x="347" y="1385"/>
              </a:cxn>
              <a:cxn ang="0">
                <a:pos x="426" y="1302"/>
              </a:cxn>
              <a:cxn ang="0">
                <a:pos x="498" y="1216"/>
              </a:cxn>
              <a:cxn ang="0">
                <a:pos x="558" y="1126"/>
              </a:cxn>
              <a:cxn ang="0">
                <a:pos x="609" y="1033"/>
              </a:cxn>
              <a:cxn ang="0">
                <a:pos x="653" y="938"/>
              </a:cxn>
              <a:cxn ang="0">
                <a:pos x="688" y="841"/>
              </a:cxn>
              <a:cxn ang="0">
                <a:pos x="711" y="739"/>
              </a:cxn>
              <a:cxn ang="0">
                <a:pos x="727" y="637"/>
              </a:cxn>
              <a:cxn ang="0">
                <a:pos x="732" y="533"/>
              </a:cxn>
              <a:cxn ang="0">
                <a:pos x="727" y="429"/>
              </a:cxn>
              <a:cxn ang="0">
                <a:pos x="713" y="322"/>
              </a:cxn>
              <a:cxn ang="0">
                <a:pos x="690" y="213"/>
              </a:cxn>
              <a:cxn ang="0">
                <a:pos x="655" y="107"/>
              </a:cxn>
            </a:cxnLst>
            <a:rect l="0" t="0" r="r" b="b"/>
            <a:pathLst>
              <a:path w="1149" h="1975">
                <a:moveTo>
                  <a:pt x="655" y="107"/>
                </a:moveTo>
                <a:lnTo>
                  <a:pt x="1054" y="0"/>
                </a:lnTo>
                <a:lnTo>
                  <a:pt x="1077" y="67"/>
                </a:lnTo>
                <a:lnTo>
                  <a:pt x="1096" y="135"/>
                </a:lnTo>
                <a:lnTo>
                  <a:pt x="1112" y="202"/>
                </a:lnTo>
                <a:lnTo>
                  <a:pt x="1126" y="269"/>
                </a:lnTo>
                <a:lnTo>
                  <a:pt x="1137" y="336"/>
                </a:lnTo>
                <a:lnTo>
                  <a:pt x="1144" y="403"/>
                </a:lnTo>
                <a:lnTo>
                  <a:pt x="1149" y="470"/>
                </a:lnTo>
                <a:lnTo>
                  <a:pt x="1149" y="535"/>
                </a:lnTo>
                <a:lnTo>
                  <a:pt x="1149" y="602"/>
                </a:lnTo>
                <a:lnTo>
                  <a:pt x="1144" y="667"/>
                </a:lnTo>
                <a:lnTo>
                  <a:pt x="1135" y="732"/>
                </a:lnTo>
                <a:lnTo>
                  <a:pt x="1126" y="797"/>
                </a:lnTo>
                <a:lnTo>
                  <a:pt x="1112" y="862"/>
                </a:lnTo>
                <a:lnTo>
                  <a:pt x="1096" y="924"/>
                </a:lnTo>
                <a:lnTo>
                  <a:pt x="1075" y="987"/>
                </a:lnTo>
                <a:lnTo>
                  <a:pt x="1054" y="1049"/>
                </a:lnTo>
                <a:lnTo>
                  <a:pt x="1028" y="1109"/>
                </a:lnTo>
                <a:lnTo>
                  <a:pt x="1001" y="1170"/>
                </a:lnTo>
                <a:lnTo>
                  <a:pt x="968" y="1230"/>
                </a:lnTo>
                <a:lnTo>
                  <a:pt x="936" y="1288"/>
                </a:lnTo>
                <a:lnTo>
                  <a:pt x="899" y="1346"/>
                </a:lnTo>
                <a:lnTo>
                  <a:pt x="859" y="1401"/>
                </a:lnTo>
                <a:lnTo>
                  <a:pt x="818" y="1457"/>
                </a:lnTo>
                <a:lnTo>
                  <a:pt x="774" y="1512"/>
                </a:lnTo>
                <a:lnTo>
                  <a:pt x="725" y="1566"/>
                </a:lnTo>
                <a:lnTo>
                  <a:pt x="674" y="1616"/>
                </a:lnTo>
                <a:lnTo>
                  <a:pt x="623" y="1667"/>
                </a:lnTo>
                <a:lnTo>
                  <a:pt x="567" y="1716"/>
                </a:lnTo>
                <a:lnTo>
                  <a:pt x="507" y="1765"/>
                </a:lnTo>
                <a:lnTo>
                  <a:pt x="447" y="1811"/>
                </a:lnTo>
                <a:lnTo>
                  <a:pt x="384" y="1855"/>
                </a:lnTo>
                <a:lnTo>
                  <a:pt x="317" y="1899"/>
                </a:lnTo>
                <a:lnTo>
                  <a:pt x="384" y="1975"/>
                </a:lnTo>
                <a:lnTo>
                  <a:pt x="0" y="1873"/>
                </a:lnTo>
                <a:lnTo>
                  <a:pt x="7" y="1542"/>
                </a:lnTo>
                <a:lnTo>
                  <a:pt x="62" y="1610"/>
                </a:lnTo>
                <a:lnTo>
                  <a:pt x="116" y="1575"/>
                </a:lnTo>
                <a:lnTo>
                  <a:pt x="167" y="1538"/>
                </a:lnTo>
                <a:lnTo>
                  <a:pt x="215" y="1501"/>
                </a:lnTo>
                <a:lnTo>
                  <a:pt x="262" y="1464"/>
                </a:lnTo>
                <a:lnTo>
                  <a:pt x="306" y="1424"/>
                </a:lnTo>
                <a:lnTo>
                  <a:pt x="347" y="1385"/>
                </a:lnTo>
                <a:lnTo>
                  <a:pt x="389" y="1343"/>
                </a:lnTo>
                <a:lnTo>
                  <a:pt x="426" y="1302"/>
                </a:lnTo>
                <a:lnTo>
                  <a:pt x="463" y="1260"/>
                </a:lnTo>
                <a:lnTo>
                  <a:pt x="498" y="1216"/>
                </a:lnTo>
                <a:lnTo>
                  <a:pt x="528" y="1172"/>
                </a:lnTo>
                <a:lnTo>
                  <a:pt x="558" y="1126"/>
                </a:lnTo>
                <a:lnTo>
                  <a:pt x="586" y="1079"/>
                </a:lnTo>
                <a:lnTo>
                  <a:pt x="609" y="1033"/>
                </a:lnTo>
                <a:lnTo>
                  <a:pt x="632" y="987"/>
                </a:lnTo>
                <a:lnTo>
                  <a:pt x="653" y="938"/>
                </a:lnTo>
                <a:lnTo>
                  <a:pt x="672" y="889"/>
                </a:lnTo>
                <a:lnTo>
                  <a:pt x="688" y="841"/>
                </a:lnTo>
                <a:lnTo>
                  <a:pt x="702" y="790"/>
                </a:lnTo>
                <a:lnTo>
                  <a:pt x="711" y="739"/>
                </a:lnTo>
                <a:lnTo>
                  <a:pt x="720" y="688"/>
                </a:lnTo>
                <a:lnTo>
                  <a:pt x="727" y="637"/>
                </a:lnTo>
                <a:lnTo>
                  <a:pt x="732" y="586"/>
                </a:lnTo>
                <a:lnTo>
                  <a:pt x="732" y="533"/>
                </a:lnTo>
                <a:lnTo>
                  <a:pt x="732" y="482"/>
                </a:lnTo>
                <a:lnTo>
                  <a:pt x="727" y="429"/>
                </a:lnTo>
                <a:lnTo>
                  <a:pt x="723" y="375"/>
                </a:lnTo>
                <a:lnTo>
                  <a:pt x="713" y="322"/>
                </a:lnTo>
                <a:lnTo>
                  <a:pt x="704" y="269"/>
                </a:lnTo>
                <a:lnTo>
                  <a:pt x="690" y="213"/>
                </a:lnTo>
                <a:lnTo>
                  <a:pt x="674" y="160"/>
                </a:lnTo>
                <a:lnTo>
                  <a:pt x="655" y="107"/>
                </a:lnTo>
              </a:path>
            </a:pathLst>
          </a:custGeom>
          <a:noFill/>
          <a:ln w="11113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72" name="Freeform 100"/>
          <p:cNvSpPr>
            <a:spLocks/>
          </p:cNvSpPr>
          <p:nvPr/>
        </p:nvSpPr>
        <p:spPr bwMode="auto">
          <a:xfrm>
            <a:off x="4689475" y="1068388"/>
            <a:ext cx="3136900" cy="223837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76" y="11"/>
              </a:cxn>
              <a:cxn ang="0">
                <a:pos x="334" y="34"/>
              </a:cxn>
              <a:cxn ang="0">
                <a:pos x="487" y="65"/>
              </a:cxn>
              <a:cxn ang="0">
                <a:pos x="633" y="104"/>
              </a:cxn>
              <a:cxn ang="0">
                <a:pos x="774" y="153"/>
              </a:cxn>
              <a:cxn ang="0">
                <a:pos x="908" y="208"/>
              </a:cxn>
              <a:cxn ang="0">
                <a:pos x="1038" y="271"/>
              </a:cxn>
              <a:cxn ang="0">
                <a:pos x="1161" y="342"/>
              </a:cxn>
              <a:cxn ang="0">
                <a:pos x="1274" y="421"/>
              </a:cxn>
              <a:cxn ang="0">
                <a:pos x="1383" y="507"/>
              </a:cxn>
              <a:cxn ang="0">
                <a:pos x="1485" y="599"/>
              </a:cxn>
              <a:cxn ang="0">
                <a:pos x="1578" y="699"/>
              </a:cxn>
              <a:cxn ang="0">
                <a:pos x="1663" y="808"/>
              </a:cxn>
              <a:cxn ang="0">
                <a:pos x="1740" y="921"/>
              </a:cxn>
              <a:cxn ang="0">
                <a:pos x="1809" y="1039"/>
              </a:cxn>
              <a:cxn ang="0">
                <a:pos x="1870" y="1167"/>
              </a:cxn>
              <a:cxn ang="0">
                <a:pos x="1742" y="1410"/>
              </a:cxn>
              <a:cxn ang="0">
                <a:pos x="1462" y="1278"/>
              </a:cxn>
              <a:cxn ang="0">
                <a:pos x="1416" y="1176"/>
              </a:cxn>
              <a:cxn ang="0">
                <a:pos x="1362" y="1081"/>
              </a:cxn>
              <a:cxn ang="0">
                <a:pos x="1302" y="991"/>
              </a:cxn>
              <a:cxn ang="0">
                <a:pos x="1235" y="907"/>
              </a:cxn>
              <a:cxn ang="0">
                <a:pos x="1161" y="826"/>
              </a:cxn>
              <a:cxn ang="0">
                <a:pos x="1082" y="752"/>
              </a:cxn>
              <a:cxn ang="0">
                <a:pos x="996" y="683"/>
              </a:cxn>
              <a:cxn ang="0">
                <a:pos x="906" y="620"/>
              </a:cxn>
              <a:cxn ang="0">
                <a:pos x="809" y="562"/>
              </a:cxn>
              <a:cxn ang="0">
                <a:pos x="707" y="511"/>
              </a:cxn>
              <a:cxn ang="0">
                <a:pos x="600" y="467"/>
              </a:cxn>
              <a:cxn ang="0">
                <a:pos x="489" y="430"/>
              </a:cxn>
              <a:cxn ang="0">
                <a:pos x="373" y="398"/>
              </a:cxn>
              <a:cxn ang="0">
                <a:pos x="253" y="375"/>
              </a:cxn>
              <a:cxn ang="0">
                <a:pos x="128" y="359"/>
              </a:cxn>
              <a:cxn ang="0">
                <a:pos x="0" y="349"/>
              </a:cxn>
            </a:cxnLst>
            <a:rect l="0" t="0" r="r" b="b"/>
            <a:pathLst>
              <a:path w="1976" h="1410">
                <a:moveTo>
                  <a:pt x="158" y="164"/>
                </a:moveTo>
                <a:lnTo>
                  <a:pt x="14" y="0"/>
                </a:lnTo>
                <a:lnTo>
                  <a:pt x="97" y="4"/>
                </a:lnTo>
                <a:lnTo>
                  <a:pt x="176" y="11"/>
                </a:lnTo>
                <a:lnTo>
                  <a:pt x="257" y="23"/>
                </a:lnTo>
                <a:lnTo>
                  <a:pt x="334" y="34"/>
                </a:lnTo>
                <a:lnTo>
                  <a:pt x="410" y="48"/>
                </a:lnTo>
                <a:lnTo>
                  <a:pt x="487" y="65"/>
                </a:lnTo>
                <a:lnTo>
                  <a:pt x="561" y="83"/>
                </a:lnTo>
                <a:lnTo>
                  <a:pt x="633" y="104"/>
                </a:lnTo>
                <a:lnTo>
                  <a:pt x="704" y="127"/>
                </a:lnTo>
                <a:lnTo>
                  <a:pt x="774" y="153"/>
                </a:lnTo>
                <a:lnTo>
                  <a:pt x="843" y="178"/>
                </a:lnTo>
                <a:lnTo>
                  <a:pt x="908" y="208"/>
                </a:lnTo>
                <a:lnTo>
                  <a:pt x="975" y="238"/>
                </a:lnTo>
                <a:lnTo>
                  <a:pt x="1038" y="271"/>
                </a:lnTo>
                <a:lnTo>
                  <a:pt x="1100" y="305"/>
                </a:lnTo>
                <a:lnTo>
                  <a:pt x="1161" y="342"/>
                </a:lnTo>
                <a:lnTo>
                  <a:pt x="1219" y="379"/>
                </a:lnTo>
                <a:lnTo>
                  <a:pt x="1274" y="421"/>
                </a:lnTo>
                <a:lnTo>
                  <a:pt x="1330" y="463"/>
                </a:lnTo>
                <a:lnTo>
                  <a:pt x="1383" y="507"/>
                </a:lnTo>
                <a:lnTo>
                  <a:pt x="1434" y="553"/>
                </a:lnTo>
                <a:lnTo>
                  <a:pt x="1485" y="599"/>
                </a:lnTo>
                <a:lnTo>
                  <a:pt x="1531" y="648"/>
                </a:lnTo>
                <a:lnTo>
                  <a:pt x="1578" y="699"/>
                </a:lnTo>
                <a:lnTo>
                  <a:pt x="1622" y="752"/>
                </a:lnTo>
                <a:lnTo>
                  <a:pt x="1663" y="808"/>
                </a:lnTo>
                <a:lnTo>
                  <a:pt x="1703" y="863"/>
                </a:lnTo>
                <a:lnTo>
                  <a:pt x="1740" y="921"/>
                </a:lnTo>
                <a:lnTo>
                  <a:pt x="1775" y="979"/>
                </a:lnTo>
                <a:lnTo>
                  <a:pt x="1809" y="1039"/>
                </a:lnTo>
                <a:lnTo>
                  <a:pt x="1839" y="1102"/>
                </a:lnTo>
                <a:lnTo>
                  <a:pt x="1870" y="1167"/>
                </a:lnTo>
                <a:lnTo>
                  <a:pt x="1976" y="1137"/>
                </a:lnTo>
                <a:lnTo>
                  <a:pt x="1742" y="1410"/>
                </a:lnTo>
                <a:lnTo>
                  <a:pt x="1365" y="1303"/>
                </a:lnTo>
                <a:lnTo>
                  <a:pt x="1462" y="1278"/>
                </a:lnTo>
                <a:lnTo>
                  <a:pt x="1439" y="1227"/>
                </a:lnTo>
                <a:lnTo>
                  <a:pt x="1416" y="1176"/>
                </a:lnTo>
                <a:lnTo>
                  <a:pt x="1390" y="1130"/>
                </a:lnTo>
                <a:lnTo>
                  <a:pt x="1362" y="1081"/>
                </a:lnTo>
                <a:lnTo>
                  <a:pt x="1332" y="1037"/>
                </a:lnTo>
                <a:lnTo>
                  <a:pt x="1302" y="991"/>
                </a:lnTo>
                <a:lnTo>
                  <a:pt x="1270" y="949"/>
                </a:lnTo>
                <a:lnTo>
                  <a:pt x="1235" y="907"/>
                </a:lnTo>
                <a:lnTo>
                  <a:pt x="1200" y="866"/>
                </a:lnTo>
                <a:lnTo>
                  <a:pt x="1161" y="826"/>
                </a:lnTo>
                <a:lnTo>
                  <a:pt x="1124" y="789"/>
                </a:lnTo>
                <a:lnTo>
                  <a:pt x="1082" y="752"/>
                </a:lnTo>
                <a:lnTo>
                  <a:pt x="1040" y="718"/>
                </a:lnTo>
                <a:lnTo>
                  <a:pt x="996" y="683"/>
                </a:lnTo>
                <a:lnTo>
                  <a:pt x="952" y="650"/>
                </a:lnTo>
                <a:lnTo>
                  <a:pt x="906" y="620"/>
                </a:lnTo>
                <a:lnTo>
                  <a:pt x="857" y="590"/>
                </a:lnTo>
                <a:lnTo>
                  <a:pt x="809" y="562"/>
                </a:lnTo>
                <a:lnTo>
                  <a:pt x="758" y="537"/>
                </a:lnTo>
                <a:lnTo>
                  <a:pt x="707" y="511"/>
                </a:lnTo>
                <a:lnTo>
                  <a:pt x="653" y="488"/>
                </a:lnTo>
                <a:lnTo>
                  <a:pt x="600" y="467"/>
                </a:lnTo>
                <a:lnTo>
                  <a:pt x="545" y="447"/>
                </a:lnTo>
                <a:lnTo>
                  <a:pt x="489" y="430"/>
                </a:lnTo>
                <a:lnTo>
                  <a:pt x="431" y="414"/>
                </a:lnTo>
                <a:lnTo>
                  <a:pt x="373" y="398"/>
                </a:lnTo>
                <a:lnTo>
                  <a:pt x="313" y="386"/>
                </a:lnTo>
                <a:lnTo>
                  <a:pt x="253" y="375"/>
                </a:lnTo>
                <a:lnTo>
                  <a:pt x="190" y="366"/>
                </a:lnTo>
                <a:lnTo>
                  <a:pt x="128" y="359"/>
                </a:lnTo>
                <a:lnTo>
                  <a:pt x="63" y="352"/>
                </a:lnTo>
                <a:lnTo>
                  <a:pt x="0" y="349"/>
                </a:lnTo>
                <a:lnTo>
                  <a:pt x="158" y="164"/>
                </a:lnTo>
                <a:close/>
              </a:path>
            </a:pathLst>
          </a:custGeom>
          <a:solidFill>
            <a:srgbClr val="008FE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73" name="Freeform 101"/>
          <p:cNvSpPr>
            <a:spLocks/>
          </p:cNvSpPr>
          <p:nvPr/>
        </p:nvSpPr>
        <p:spPr bwMode="auto">
          <a:xfrm>
            <a:off x="4689475" y="1068388"/>
            <a:ext cx="3136900" cy="223837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76" y="11"/>
              </a:cxn>
              <a:cxn ang="0">
                <a:pos x="334" y="34"/>
              </a:cxn>
              <a:cxn ang="0">
                <a:pos x="487" y="65"/>
              </a:cxn>
              <a:cxn ang="0">
                <a:pos x="633" y="104"/>
              </a:cxn>
              <a:cxn ang="0">
                <a:pos x="774" y="153"/>
              </a:cxn>
              <a:cxn ang="0">
                <a:pos x="908" y="208"/>
              </a:cxn>
              <a:cxn ang="0">
                <a:pos x="1038" y="271"/>
              </a:cxn>
              <a:cxn ang="0">
                <a:pos x="1161" y="342"/>
              </a:cxn>
              <a:cxn ang="0">
                <a:pos x="1274" y="421"/>
              </a:cxn>
              <a:cxn ang="0">
                <a:pos x="1383" y="507"/>
              </a:cxn>
              <a:cxn ang="0">
                <a:pos x="1485" y="599"/>
              </a:cxn>
              <a:cxn ang="0">
                <a:pos x="1578" y="699"/>
              </a:cxn>
              <a:cxn ang="0">
                <a:pos x="1663" y="808"/>
              </a:cxn>
              <a:cxn ang="0">
                <a:pos x="1740" y="921"/>
              </a:cxn>
              <a:cxn ang="0">
                <a:pos x="1809" y="1039"/>
              </a:cxn>
              <a:cxn ang="0">
                <a:pos x="1870" y="1167"/>
              </a:cxn>
              <a:cxn ang="0">
                <a:pos x="1742" y="1410"/>
              </a:cxn>
              <a:cxn ang="0">
                <a:pos x="1462" y="1278"/>
              </a:cxn>
              <a:cxn ang="0">
                <a:pos x="1416" y="1176"/>
              </a:cxn>
              <a:cxn ang="0">
                <a:pos x="1362" y="1081"/>
              </a:cxn>
              <a:cxn ang="0">
                <a:pos x="1302" y="991"/>
              </a:cxn>
              <a:cxn ang="0">
                <a:pos x="1235" y="907"/>
              </a:cxn>
              <a:cxn ang="0">
                <a:pos x="1161" y="826"/>
              </a:cxn>
              <a:cxn ang="0">
                <a:pos x="1082" y="752"/>
              </a:cxn>
              <a:cxn ang="0">
                <a:pos x="996" y="683"/>
              </a:cxn>
              <a:cxn ang="0">
                <a:pos x="906" y="620"/>
              </a:cxn>
              <a:cxn ang="0">
                <a:pos x="809" y="562"/>
              </a:cxn>
              <a:cxn ang="0">
                <a:pos x="707" y="511"/>
              </a:cxn>
              <a:cxn ang="0">
                <a:pos x="600" y="467"/>
              </a:cxn>
              <a:cxn ang="0">
                <a:pos x="489" y="430"/>
              </a:cxn>
              <a:cxn ang="0">
                <a:pos x="373" y="398"/>
              </a:cxn>
              <a:cxn ang="0">
                <a:pos x="253" y="375"/>
              </a:cxn>
              <a:cxn ang="0">
                <a:pos x="128" y="359"/>
              </a:cxn>
              <a:cxn ang="0">
                <a:pos x="0" y="349"/>
              </a:cxn>
            </a:cxnLst>
            <a:rect l="0" t="0" r="r" b="b"/>
            <a:pathLst>
              <a:path w="1976" h="1410">
                <a:moveTo>
                  <a:pt x="158" y="164"/>
                </a:moveTo>
                <a:lnTo>
                  <a:pt x="14" y="0"/>
                </a:lnTo>
                <a:lnTo>
                  <a:pt x="97" y="4"/>
                </a:lnTo>
                <a:lnTo>
                  <a:pt x="176" y="11"/>
                </a:lnTo>
                <a:lnTo>
                  <a:pt x="257" y="23"/>
                </a:lnTo>
                <a:lnTo>
                  <a:pt x="334" y="34"/>
                </a:lnTo>
                <a:lnTo>
                  <a:pt x="410" y="48"/>
                </a:lnTo>
                <a:lnTo>
                  <a:pt x="487" y="65"/>
                </a:lnTo>
                <a:lnTo>
                  <a:pt x="561" y="83"/>
                </a:lnTo>
                <a:lnTo>
                  <a:pt x="633" y="104"/>
                </a:lnTo>
                <a:lnTo>
                  <a:pt x="704" y="127"/>
                </a:lnTo>
                <a:lnTo>
                  <a:pt x="774" y="153"/>
                </a:lnTo>
                <a:lnTo>
                  <a:pt x="843" y="178"/>
                </a:lnTo>
                <a:lnTo>
                  <a:pt x="908" y="208"/>
                </a:lnTo>
                <a:lnTo>
                  <a:pt x="975" y="238"/>
                </a:lnTo>
                <a:lnTo>
                  <a:pt x="1038" y="271"/>
                </a:lnTo>
                <a:lnTo>
                  <a:pt x="1100" y="305"/>
                </a:lnTo>
                <a:lnTo>
                  <a:pt x="1161" y="342"/>
                </a:lnTo>
                <a:lnTo>
                  <a:pt x="1219" y="379"/>
                </a:lnTo>
                <a:lnTo>
                  <a:pt x="1274" y="421"/>
                </a:lnTo>
                <a:lnTo>
                  <a:pt x="1330" y="463"/>
                </a:lnTo>
                <a:lnTo>
                  <a:pt x="1383" y="507"/>
                </a:lnTo>
                <a:lnTo>
                  <a:pt x="1434" y="553"/>
                </a:lnTo>
                <a:lnTo>
                  <a:pt x="1485" y="599"/>
                </a:lnTo>
                <a:lnTo>
                  <a:pt x="1531" y="648"/>
                </a:lnTo>
                <a:lnTo>
                  <a:pt x="1578" y="699"/>
                </a:lnTo>
                <a:lnTo>
                  <a:pt x="1622" y="752"/>
                </a:lnTo>
                <a:lnTo>
                  <a:pt x="1663" y="808"/>
                </a:lnTo>
                <a:lnTo>
                  <a:pt x="1703" y="863"/>
                </a:lnTo>
                <a:lnTo>
                  <a:pt x="1740" y="921"/>
                </a:lnTo>
                <a:lnTo>
                  <a:pt x="1775" y="979"/>
                </a:lnTo>
                <a:lnTo>
                  <a:pt x="1809" y="1039"/>
                </a:lnTo>
                <a:lnTo>
                  <a:pt x="1839" y="1102"/>
                </a:lnTo>
                <a:lnTo>
                  <a:pt x="1870" y="1167"/>
                </a:lnTo>
                <a:lnTo>
                  <a:pt x="1976" y="1137"/>
                </a:lnTo>
                <a:lnTo>
                  <a:pt x="1742" y="1410"/>
                </a:lnTo>
                <a:lnTo>
                  <a:pt x="1365" y="1303"/>
                </a:lnTo>
                <a:lnTo>
                  <a:pt x="1462" y="1278"/>
                </a:lnTo>
                <a:lnTo>
                  <a:pt x="1439" y="1227"/>
                </a:lnTo>
                <a:lnTo>
                  <a:pt x="1416" y="1176"/>
                </a:lnTo>
                <a:lnTo>
                  <a:pt x="1390" y="1130"/>
                </a:lnTo>
                <a:lnTo>
                  <a:pt x="1362" y="1081"/>
                </a:lnTo>
                <a:lnTo>
                  <a:pt x="1332" y="1037"/>
                </a:lnTo>
                <a:lnTo>
                  <a:pt x="1302" y="991"/>
                </a:lnTo>
                <a:lnTo>
                  <a:pt x="1270" y="949"/>
                </a:lnTo>
                <a:lnTo>
                  <a:pt x="1235" y="907"/>
                </a:lnTo>
                <a:lnTo>
                  <a:pt x="1200" y="866"/>
                </a:lnTo>
                <a:lnTo>
                  <a:pt x="1161" y="826"/>
                </a:lnTo>
                <a:lnTo>
                  <a:pt x="1124" y="789"/>
                </a:lnTo>
                <a:lnTo>
                  <a:pt x="1082" y="752"/>
                </a:lnTo>
                <a:lnTo>
                  <a:pt x="1040" y="718"/>
                </a:lnTo>
                <a:lnTo>
                  <a:pt x="996" y="683"/>
                </a:lnTo>
                <a:lnTo>
                  <a:pt x="952" y="650"/>
                </a:lnTo>
                <a:lnTo>
                  <a:pt x="906" y="620"/>
                </a:lnTo>
                <a:lnTo>
                  <a:pt x="857" y="590"/>
                </a:lnTo>
                <a:lnTo>
                  <a:pt x="809" y="562"/>
                </a:lnTo>
                <a:lnTo>
                  <a:pt x="758" y="537"/>
                </a:lnTo>
                <a:lnTo>
                  <a:pt x="707" y="511"/>
                </a:lnTo>
                <a:lnTo>
                  <a:pt x="653" y="488"/>
                </a:lnTo>
                <a:lnTo>
                  <a:pt x="600" y="467"/>
                </a:lnTo>
                <a:lnTo>
                  <a:pt x="545" y="447"/>
                </a:lnTo>
                <a:lnTo>
                  <a:pt x="489" y="430"/>
                </a:lnTo>
                <a:lnTo>
                  <a:pt x="431" y="414"/>
                </a:lnTo>
                <a:lnTo>
                  <a:pt x="373" y="398"/>
                </a:lnTo>
                <a:lnTo>
                  <a:pt x="313" y="386"/>
                </a:lnTo>
                <a:lnTo>
                  <a:pt x="253" y="375"/>
                </a:lnTo>
                <a:lnTo>
                  <a:pt x="190" y="366"/>
                </a:lnTo>
                <a:lnTo>
                  <a:pt x="128" y="359"/>
                </a:lnTo>
                <a:lnTo>
                  <a:pt x="63" y="352"/>
                </a:lnTo>
                <a:lnTo>
                  <a:pt x="0" y="349"/>
                </a:lnTo>
                <a:lnTo>
                  <a:pt x="158" y="164"/>
                </a:lnTo>
              </a:path>
            </a:pathLst>
          </a:custGeom>
          <a:noFill/>
          <a:ln w="11113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74" name="Freeform 102"/>
          <p:cNvSpPr>
            <a:spLocks noEditPoints="1"/>
          </p:cNvSpPr>
          <p:nvPr/>
        </p:nvSpPr>
        <p:spPr bwMode="auto">
          <a:xfrm>
            <a:off x="4094163" y="6037263"/>
            <a:ext cx="977900" cy="228600"/>
          </a:xfrm>
          <a:custGeom>
            <a:avLst/>
            <a:gdLst/>
            <a:ahLst/>
            <a:cxnLst>
              <a:cxn ang="0">
                <a:pos x="76" y="123"/>
              </a:cxn>
              <a:cxn ang="0">
                <a:pos x="104" y="91"/>
              </a:cxn>
              <a:cxn ang="0">
                <a:pos x="109" y="51"/>
              </a:cxn>
              <a:cxn ang="0">
                <a:pos x="90" y="17"/>
              </a:cxn>
              <a:cxn ang="0">
                <a:pos x="0" y="121"/>
              </a:cxn>
              <a:cxn ang="0">
                <a:pos x="69" y="28"/>
              </a:cxn>
              <a:cxn ang="0">
                <a:pos x="83" y="47"/>
              </a:cxn>
              <a:cxn ang="0">
                <a:pos x="79" y="84"/>
              </a:cxn>
              <a:cxn ang="0">
                <a:pos x="65" y="105"/>
              </a:cxn>
              <a:cxn ang="0">
                <a:pos x="35" y="24"/>
              </a:cxn>
              <a:cxn ang="0">
                <a:pos x="211" y="142"/>
              </a:cxn>
              <a:cxn ang="0">
                <a:pos x="206" y="88"/>
              </a:cxn>
              <a:cxn ang="0">
                <a:pos x="215" y="42"/>
              </a:cxn>
              <a:cxn ang="0">
                <a:pos x="227" y="116"/>
              </a:cxn>
              <a:cxn ang="0">
                <a:pos x="250" y="139"/>
              </a:cxn>
              <a:cxn ang="0">
                <a:pos x="287" y="144"/>
              </a:cxn>
              <a:cxn ang="0">
                <a:pos x="317" y="128"/>
              </a:cxn>
              <a:cxn ang="0">
                <a:pos x="322" y="93"/>
              </a:cxn>
              <a:cxn ang="0">
                <a:pos x="306" y="77"/>
              </a:cxn>
              <a:cxn ang="0">
                <a:pos x="262" y="65"/>
              </a:cxn>
              <a:cxn ang="0">
                <a:pos x="255" y="61"/>
              </a:cxn>
              <a:cxn ang="0">
                <a:pos x="252" y="49"/>
              </a:cxn>
              <a:cxn ang="0">
                <a:pos x="262" y="40"/>
              </a:cxn>
              <a:cxn ang="0">
                <a:pos x="280" y="40"/>
              </a:cxn>
              <a:cxn ang="0">
                <a:pos x="294" y="49"/>
              </a:cxn>
              <a:cxn ang="0">
                <a:pos x="322" y="58"/>
              </a:cxn>
              <a:cxn ang="0">
                <a:pos x="313" y="33"/>
              </a:cxn>
              <a:cxn ang="0">
                <a:pos x="276" y="17"/>
              </a:cxn>
              <a:cxn ang="0">
                <a:pos x="236" y="31"/>
              </a:cxn>
              <a:cxn ang="0">
                <a:pos x="227" y="54"/>
              </a:cxn>
              <a:cxn ang="0">
                <a:pos x="238" y="79"/>
              </a:cxn>
              <a:cxn ang="0">
                <a:pos x="266" y="91"/>
              </a:cxn>
              <a:cxn ang="0">
                <a:pos x="292" y="98"/>
              </a:cxn>
              <a:cxn ang="0">
                <a:pos x="299" y="105"/>
              </a:cxn>
              <a:cxn ang="0">
                <a:pos x="294" y="119"/>
              </a:cxn>
              <a:cxn ang="0">
                <a:pos x="278" y="123"/>
              </a:cxn>
              <a:cxn ang="0">
                <a:pos x="257" y="119"/>
              </a:cxn>
              <a:cxn ang="0">
                <a:pos x="250" y="107"/>
              </a:cxn>
              <a:cxn ang="0">
                <a:pos x="336" y="21"/>
              </a:cxn>
              <a:cxn ang="0">
                <a:pos x="445" y="93"/>
              </a:cxn>
              <a:cxn ang="0">
                <a:pos x="463" y="109"/>
              </a:cxn>
              <a:cxn ang="0">
                <a:pos x="447" y="119"/>
              </a:cxn>
              <a:cxn ang="0">
                <a:pos x="426" y="116"/>
              </a:cxn>
              <a:cxn ang="0">
                <a:pos x="408" y="91"/>
              </a:cxn>
              <a:cxn ang="0">
                <a:pos x="412" y="51"/>
              </a:cxn>
              <a:cxn ang="0">
                <a:pos x="433" y="35"/>
              </a:cxn>
              <a:cxn ang="0">
                <a:pos x="456" y="38"/>
              </a:cxn>
              <a:cxn ang="0">
                <a:pos x="465" y="51"/>
              </a:cxn>
              <a:cxn ang="0">
                <a:pos x="486" y="38"/>
              </a:cxn>
              <a:cxn ang="0">
                <a:pos x="461" y="17"/>
              </a:cxn>
              <a:cxn ang="0">
                <a:pos x="410" y="19"/>
              </a:cxn>
              <a:cxn ang="0">
                <a:pos x="384" y="56"/>
              </a:cxn>
              <a:cxn ang="0">
                <a:pos x="387" y="107"/>
              </a:cxn>
              <a:cxn ang="0">
                <a:pos x="419" y="137"/>
              </a:cxn>
              <a:cxn ang="0">
                <a:pos x="454" y="137"/>
              </a:cxn>
              <a:cxn ang="0">
                <a:pos x="472" y="126"/>
              </a:cxn>
              <a:cxn ang="0">
                <a:pos x="496" y="135"/>
              </a:cxn>
              <a:cxn ang="0">
                <a:pos x="588" y="86"/>
              </a:cxn>
              <a:cxn ang="0">
                <a:pos x="519" y="132"/>
              </a:cxn>
              <a:cxn ang="0">
                <a:pos x="591" y="123"/>
              </a:cxn>
              <a:cxn ang="0">
                <a:pos x="588" y="86"/>
              </a:cxn>
            </a:cxnLst>
            <a:rect l="0" t="0" r="r" b="b"/>
            <a:pathLst>
              <a:path w="616" h="144">
                <a:moveTo>
                  <a:pt x="0" y="121"/>
                </a:moveTo>
                <a:lnTo>
                  <a:pt x="51" y="126"/>
                </a:lnTo>
                <a:lnTo>
                  <a:pt x="65" y="126"/>
                </a:lnTo>
                <a:lnTo>
                  <a:pt x="76" y="123"/>
                </a:lnTo>
                <a:lnTo>
                  <a:pt x="86" y="119"/>
                </a:lnTo>
                <a:lnTo>
                  <a:pt x="93" y="109"/>
                </a:lnTo>
                <a:lnTo>
                  <a:pt x="99" y="100"/>
                </a:lnTo>
                <a:lnTo>
                  <a:pt x="104" y="91"/>
                </a:lnTo>
                <a:lnTo>
                  <a:pt x="106" y="79"/>
                </a:lnTo>
                <a:lnTo>
                  <a:pt x="109" y="70"/>
                </a:lnTo>
                <a:lnTo>
                  <a:pt x="109" y="61"/>
                </a:lnTo>
                <a:lnTo>
                  <a:pt x="109" y="51"/>
                </a:lnTo>
                <a:lnTo>
                  <a:pt x="106" y="42"/>
                </a:lnTo>
                <a:lnTo>
                  <a:pt x="104" y="33"/>
                </a:lnTo>
                <a:lnTo>
                  <a:pt x="97" y="24"/>
                </a:lnTo>
                <a:lnTo>
                  <a:pt x="90" y="17"/>
                </a:lnTo>
                <a:lnTo>
                  <a:pt x="81" y="10"/>
                </a:lnTo>
                <a:lnTo>
                  <a:pt x="67" y="7"/>
                </a:lnTo>
                <a:lnTo>
                  <a:pt x="14" y="0"/>
                </a:lnTo>
                <a:lnTo>
                  <a:pt x="0" y="121"/>
                </a:lnTo>
                <a:close/>
                <a:moveTo>
                  <a:pt x="35" y="24"/>
                </a:moveTo>
                <a:lnTo>
                  <a:pt x="60" y="26"/>
                </a:lnTo>
                <a:lnTo>
                  <a:pt x="65" y="28"/>
                </a:lnTo>
                <a:lnTo>
                  <a:pt x="69" y="28"/>
                </a:lnTo>
                <a:lnTo>
                  <a:pt x="72" y="31"/>
                </a:lnTo>
                <a:lnTo>
                  <a:pt x="76" y="35"/>
                </a:lnTo>
                <a:lnTo>
                  <a:pt x="81" y="40"/>
                </a:lnTo>
                <a:lnTo>
                  <a:pt x="83" y="47"/>
                </a:lnTo>
                <a:lnTo>
                  <a:pt x="83" y="56"/>
                </a:lnTo>
                <a:lnTo>
                  <a:pt x="83" y="68"/>
                </a:lnTo>
                <a:lnTo>
                  <a:pt x="81" y="77"/>
                </a:lnTo>
                <a:lnTo>
                  <a:pt x="79" y="84"/>
                </a:lnTo>
                <a:lnTo>
                  <a:pt x="76" y="91"/>
                </a:lnTo>
                <a:lnTo>
                  <a:pt x="74" y="95"/>
                </a:lnTo>
                <a:lnTo>
                  <a:pt x="69" y="100"/>
                </a:lnTo>
                <a:lnTo>
                  <a:pt x="65" y="105"/>
                </a:lnTo>
                <a:lnTo>
                  <a:pt x="58" y="105"/>
                </a:lnTo>
                <a:lnTo>
                  <a:pt x="51" y="105"/>
                </a:lnTo>
                <a:lnTo>
                  <a:pt x="25" y="102"/>
                </a:lnTo>
                <a:lnTo>
                  <a:pt x="35" y="24"/>
                </a:lnTo>
                <a:close/>
                <a:moveTo>
                  <a:pt x="218" y="21"/>
                </a:moveTo>
                <a:lnTo>
                  <a:pt x="130" y="12"/>
                </a:lnTo>
                <a:lnTo>
                  <a:pt x="120" y="132"/>
                </a:lnTo>
                <a:lnTo>
                  <a:pt x="211" y="142"/>
                </a:lnTo>
                <a:lnTo>
                  <a:pt x="213" y="121"/>
                </a:lnTo>
                <a:lnTo>
                  <a:pt x="146" y="114"/>
                </a:lnTo>
                <a:lnTo>
                  <a:pt x="148" y="84"/>
                </a:lnTo>
                <a:lnTo>
                  <a:pt x="206" y="88"/>
                </a:lnTo>
                <a:lnTo>
                  <a:pt x="208" y="68"/>
                </a:lnTo>
                <a:lnTo>
                  <a:pt x="150" y="61"/>
                </a:lnTo>
                <a:lnTo>
                  <a:pt x="153" y="38"/>
                </a:lnTo>
                <a:lnTo>
                  <a:pt x="215" y="42"/>
                </a:lnTo>
                <a:lnTo>
                  <a:pt x="218" y="21"/>
                </a:lnTo>
                <a:close/>
                <a:moveTo>
                  <a:pt x="225" y="102"/>
                </a:moveTo>
                <a:lnTo>
                  <a:pt x="225" y="109"/>
                </a:lnTo>
                <a:lnTo>
                  <a:pt x="227" y="116"/>
                </a:lnTo>
                <a:lnTo>
                  <a:pt x="229" y="123"/>
                </a:lnTo>
                <a:lnTo>
                  <a:pt x="234" y="130"/>
                </a:lnTo>
                <a:lnTo>
                  <a:pt x="241" y="135"/>
                </a:lnTo>
                <a:lnTo>
                  <a:pt x="250" y="139"/>
                </a:lnTo>
                <a:lnTo>
                  <a:pt x="262" y="144"/>
                </a:lnTo>
                <a:lnTo>
                  <a:pt x="276" y="144"/>
                </a:lnTo>
                <a:lnTo>
                  <a:pt x="280" y="144"/>
                </a:lnTo>
                <a:lnTo>
                  <a:pt x="287" y="144"/>
                </a:lnTo>
                <a:lnTo>
                  <a:pt x="296" y="142"/>
                </a:lnTo>
                <a:lnTo>
                  <a:pt x="303" y="139"/>
                </a:lnTo>
                <a:lnTo>
                  <a:pt x="310" y="135"/>
                </a:lnTo>
                <a:lnTo>
                  <a:pt x="317" y="128"/>
                </a:lnTo>
                <a:lnTo>
                  <a:pt x="322" y="119"/>
                </a:lnTo>
                <a:lnTo>
                  <a:pt x="324" y="107"/>
                </a:lnTo>
                <a:lnTo>
                  <a:pt x="324" y="98"/>
                </a:lnTo>
                <a:lnTo>
                  <a:pt x="322" y="93"/>
                </a:lnTo>
                <a:lnTo>
                  <a:pt x="320" y="86"/>
                </a:lnTo>
                <a:lnTo>
                  <a:pt x="315" y="84"/>
                </a:lnTo>
                <a:lnTo>
                  <a:pt x="310" y="79"/>
                </a:lnTo>
                <a:lnTo>
                  <a:pt x="306" y="77"/>
                </a:lnTo>
                <a:lnTo>
                  <a:pt x="299" y="75"/>
                </a:lnTo>
                <a:lnTo>
                  <a:pt x="294" y="72"/>
                </a:lnTo>
                <a:lnTo>
                  <a:pt x="264" y="65"/>
                </a:lnTo>
                <a:lnTo>
                  <a:pt x="262" y="65"/>
                </a:lnTo>
                <a:lnTo>
                  <a:pt x="259" y="63"/>
                </a:lnTo>
                <a:lnTo>
                  <a:pt x="257" y="63"/>
                </a:lnTo>
                <a:lnTo>
                  <a:pt x="255" y="63"/>
                </a:lnTo>
                <a:lnTo>
                  <a:pt x="255" y="61"/>
                </a:lnTo>
                <a:lnTo>
                  <a:pt x="252" y="58"/>
                </a:lnTo>
                <a:lnTo>
                  <a:pt x="252" y="56"/>
                </a:lnTo>
                <a:lnTo>
                  <a:pt x="252" y="51"/>
                </a:lnTo>
                <a:lnTo>
                  <a:pt x="252" y="49"/>
                </a:lnTo>
                <a:lnTo>
                  <a:pt x="252" y="47"/>
                </a:lnTo>
                <a:lnTo>
                  <a:pt x="255" y="42"/>
                </a:lnTo>
                <a:lnTo>
                  <a:pt x="259" y="42"/>
                </a:lnTo>
                <a:lnTo>
                  <a:pt x="262" y="40"/>
                </a:lnTo>
                <a:lnTo>
                  <a:pt x="266" y="40"/>
                </a:lnTo>
                <a:lnTo>
                  <a:pt x="269" y="38"/>
                </a:lnTo>
                <a:lnTo>
                  <a:pt x="273" y="38"/>
                </a:lnTo>
                <a:lnTo>
                  <a:pt x="280" y="40"/>
                </a:lnTo>
                <a:lnTo>
                  <a:pt x="285" y="40"/>
                </a:lnTo>
                <a:lnTo>
                  <a:pt x="289" y="42"/>
                </a:lnTo>
                <a:lnTo>
                  <a:pt x="292" y="47"/>
                </a:lnTo>
                <a:lnTo>
                  <a:pt x="294" y="49"/>
                </a:lnTo>
                <a:lnTo>
                  <a:pt x="296" y="51"/>
                </a:lnTo>
                <a:lnTo>
                  <a:pt x="296" y="54"/>
                </a:lnTo>
                <a:lnTo>
                  <a:pt x="296" y="56"/>
                </a:lnTo>
                <a:lnTo>
                  <a:pt x="322" y="58"/>
                </a:lnTo>
                <a:lnTo>
                  <a:pt x="320" y="51"/>
                </a:lnTo>
                <a:lnTo>
                  <a:pt x="320" y="44"/>
                </a:lnTo>
                <a:lnTo>
                  <a:pt x="317" y="38"/>
                </a:lnTo>
                <a:lnTo>
                  <a:pt x="313" y="33"/>
                </a:lnTo>
                <a:lnTo>
                  <a:pt x="306" y="26"/>
                </a:lnTo>
                <a:lnTo>
                  <a:pt x="299" y="21"/>
                </a:lnTo>
                <a:lnTo>
                  <a:pt x="287" y="19"/>
                </a:lnTo>
                <a:lnTo>
                  <a:pt x="276" y="17"/>
                </a:lnTo>
                <a:lnTo>
                  <a:pt x="262" y="19"/>
                </a:lnTo>
                <a:lnTo>
                  <a:pt x="250" y="21"/>
                </a:lnTo>
                <a:lnTo>
                  <a:pt x="243" y="26"/>
                </a:lnTo>
                <a:lnTo>
                  <a:pt x="236" y="31"/>
                </a:lnTo>
                <a:lnTo>
                  <a:pt x="232" y="38"/>
                </a:lnTo>
                <a:lnTo>
                  <a:pt x="229" y="42"/>
                </a:lnTo>
                <a:lnTo>
                  <a:pt x="229" y="49"/>
                </a:lnTo>
                <a:lnTo>
                  <a:pt x="227" y="54"/>
                </a:lnTo>
                <a:lnTo>
                  <a:pt x="229" y="63"/>
                </a:lnTo>
                <a:lnTo>
                  <a:pt x="232" y="70"/>
                </a:lnTo>
                <a:lnTo>
                  <a:pt x="234" y="77"/>
                </a:lnTo>
                <a:lnTo>
                  <a:pt x="238" y="79"/>
                </a:lnTo>
                <a:lnTo>
                  <a:pt x="245" y="84"/>
                </a:lnTo>
                <a:lnTo>
                  <a:pt x="252" y="86"/>
                </a:lnTo>
                <a:lnTo>
                  <a:pt x="259" y="88"/>
                </a:lnTo>
                <a:lnTo>
                  <a:pt x="266" y="91"/>
                </a:lnTo>
                <a:lnTo>
                  <a:pt x="278" y="93"/>
                </a:lnTo>
                <a:lnTo>
                  <a:pt x="282" y="95"/>
                </a:lnTo>
                <a:lnTo>
                  <a:pt x="287" y="95"/>
                </a:lnTo>
                <a:lnTo>
                  <a:pt x="292" y="98"/>
                </a:lnTo>
                <a:lnTo>
                  <a:pt x="294" y="98"/>
                </a:lnTo>
                <a:lnTo>
                  <a:pt x="296" y="100"/>
                </a:lnTo>
                <a:lnTo>
                  <a:pt x="299" y="102"/>
                </a:lnTo>
                <a:lnTo>
                  <a:pt x="299" y="105"/>
                </a:lnTo>
                <a:lnTo>
                  <a:pt x="299" y="109"/>
                </a:lnTo>
                <a:lnTo>
                  <a:pt x="299" y="114"/>
                </a:lnTo>
                <a:lnTo>
                  <a:pt x="296" y="116"/>
                </a:lnTo>
                <a:lnTo>
                  <a:pt x="294" y="119"/>
                </a:lnTo>
                <a:lnTo>
                  <a:pt x="292" y="121"/>
                </a:lnTo>
                <a:lnTo>
                  <a:pt x="287" y="123"/>
                </a:lnTo>
                <a:lnTo>
                  <a:pt x="282" y="123"/>
                </a:lnTo>
                <a:lnTo>
                  <a:pt x="278" y="123"/>
                </a:lnTo>
                <a:lnTo>
                  <a:pt x="273" y="123"/>
                </a:lnTo>
                <a:lnTo>
                  <a:pt x="266" y="123"/>
                </a:lnTo>
                <a:lnTo>
                  <a:pt x="262" y="121"/>
                </a:lnTo>
                <a:lnTo>
                  <a:pt x="257" y="119"/>
                </a:lnTo>
                <a:lnTo>
                  <a:pt x="255" y="116"/>
                </a:lnTo>
                <a:lnTo>
                  <a:pt x="252" y="114"/>
                </a:lnTo>
                <a:lnTo>
                  <a:pt x="250" y="109"/>
                </a:lnTo>
                <a:lnTo>
                  <a:pt x="250" y="107"/>
                </a:lnTo>
                <a:lnTo>
                  <a:pt x="250" y="105"/>
                </a:lnTo>
                <a:lnTo>
                  <a:pt x="225" y="102"/>
                </a:lnTo>
                <a:close/>
                <a:moveTo>
                  <a:pt x="361" y="21"/>
                </a:moveTo>
                <a:lnTo>
                  <a:pt x="336" y="21"/>
                </a:lnTo>
                <a:lnTo>
                  <a:pt x="340" y="142"/>
                </a:lnTo>
                <a:lnTo>
                  <a:pt x="366" y="142"/>
                </a:lnTo>
                <a:lnTo>
                  <a:pt x="361" y="21"/>
                </a:lnTo>
                <a:close/>
                <a:moveTo>
                  <a:pt x="445" y="93"/>
                </a:moveTo>
                <a:lnTo>
                  <a:pt x="472" y="91"/>
                </a:lnTo>
                <a:lnTo>
                  <a:pt x="470" y="100"/>
                </a:lnTo>
                <a:lnTo>
                  <a:pt x="468" y="105"/>
                </a:lnTo>
                <a:lnTo>
                  <a:pt x="463" y="109"/>
                </a:lnTo>
                <a:lnTo>
                  <a:pt x="459" y="114"/>
                </a:lnTo>
                <a:lnTo>
                  <a:pt x="454" y="116"/>
                </a:lnTo>
                <a:lnTo>
                  <a:pt x="449" y="119"/>
                </a:lnTo>
                <a:lnTo>
                  <a:pt x="447" y="119"/>
                </a:lnTo>
                <a:lnTo>
                  <a:pt x="445" y="119"/>
                </a:lnTo>
                <a:lnTo>
                  <a:pt x="438" y="119"/>
                </a:lnTo>
                <a:lnTo>
                  <a:pt x="431" y="119"/>
                </a:lnTo>
                <a:lnTo>
                  <a:pt x="426" y="116"/>
                </a:lnTo>
                <a:lnTo>
                  <a:pt x="419" y="112"/>
                </a:lnTo>
                <a:lnTo>
                  <a:pt x="415" y="107"/>
                </a:lnTo>
                <a:lnTo>
                  <a:pt x="410" y="100"/>
                </a:lnTo>
                <a:lnTo>
                  <a:pt x="408" y="91"/>
                </a:lnTo>
                <a:lnTo>
                  <a:pt x="408" y="79"/>
                </a:lnTo>
                <a:lnTo>
                  <a:pt x="408" y="68"/>
                </a:lnTo>
                <a:lnTo>
                  <a:pt x="408" y="58"/>
                </a:lnTo>
                <a:lnTo>
                  <a:pt x="412" y="51"/>
                </a:lnTo>
                <a:lnTo>
                  <a:pt x="415" y="44"/>
                </a:lnTo>
                <a:lnTo>
                  <a:pt x="421" y="40"/>
                </a:lnTo>
                <a:lnTo>
                  <a:pt x="426" y="38"/>
                </a:lnTo>
                <a:lnTo>
                  <a:pt x="433" y="35"/>
                </a:lnTo>
                <a:lnTo>
                  <a:pt x="440" y="35"/>
                </a:lnTo>
                <a:lnTo>
                  <a:pt x="445" y="35"/>
                </a:lnTo>
                <a:lnTo>
                  <a:pt x="452" y="35"/>
                </a:lnTo>
                <a:lnTo>
                  <a:pt x="456" y="38"/>
                </a:lnTo>
                <a:lnTo>
                  <a:pt x="459" y="42"/>
                </a:lnTo>
                <a:lnTo>
                  <a:pt x="463" y="44"/>
                </a:lnTo>
                <a:lnTo>
                  <a:pt x="465" y="47"/>
                </a:lnTo>
                <a:lnTo>
                  <a:pt x="465" y="51"/>
                </a:lnTo>
                <a:lnTo>
                  <a:pt x="465" y="51"/>
                </a:lnTo>
                <a:lnTo>
                  <a:pt x="491" y="51"/>
                </a:lnTo>
                <a:lnTo>
                  <a:pt x="491" y="44"/>
                </a:lnTo>
                <a:lnTo>
                  <a:pt x="486" y="38"/>
                </a:lnTo>
                <a:lnTo>
                  <a:pt x="484" y="31"/>
                </a:lnTo>
                <a:lnTo>
                  <a:pt x="477" y="26"/>
                </a:lnTo>
                <a:lnTo>
                  <a:pt x="470" y="19"/>
                </a:lnTo>
                <a:lnTo>
                  <a:pt x="461" y="17"/>
                </a:lnTo>
                <a:lnTo>
                  <a:pt x="449" y="14"/>
                </a:lnTo>
                <a:lnTo>
                  <a:pt x="438" y="14"/>
                </a:lnTo>
                <a:lnTo>
                  <a:pt x="421" y="14"/>
                </a:lnTo>
                <a:lnTo>
                  <a:pt x="410" y="19"/>
                </a:lnTo>
                <a:lnTo>
                  <a:pt x="401" y="26"/>
                </a:lnTo>
                <a:lnTo>
                  <a:pt x="394" y="35"/>
                </a:lnTo>
                <a:lnTo>
                  <a:pt x="387" y="44"/>
                </a:lnTo>
                <a:lnTo>
                  <a:pt x="384" y="56"/>
                </a:lnTo>
                <a:lnTo>
                  <a:pt x="382" y="68"/>
                </a:lnTo>
                <a:lnTo>
                  <a:pt x="382" y="79"/>
                </a:lnTo>
                <a:lnTo>
                  <a:pt x="382" y="95"/>
                </a:lnTo>
                <a:lnTo>
                  <a:pt x="387" y="107"/>
                </a:lnTo>
                <a:lnTo>
                  <a:pt x="394" y="119"/>
                </a:lnTo>
                <a:lnTo>
                  <a:pt x="401" y="128"/>
                </a:lnTo>
                <a:lnTo>
                  <a:pt x="410" y="132"/>
                </a:lnTo>
                <a:lnTo>
                  <a:pt x="419" y="137"/>
                </a:lnTo>
                <a:lnTo>
                  <a:pt x="428" y="139"/>
                </a:lnTo>
                <a:lnTo>
                  <a:pt x="440" y="139"/>
                </a:lnTo>
                <a:lnTo>
                  <a:pt x="447" y="139"/>
                </a:lnTo>
                <a:lnTo>
                  <a:pt x="454" y="137"/>
                </a:lnTo>
                <a:lnTo>
                  <a:pt x="459" y="135"/>
                </a:lnTo>
                <a:lnTo>
                  <a:pt x="463" y="132"/>
                </a:lnTo>
                <a:lnTo>
                  <a:pt x="468" y="130"/>
                </a:lnTo>
                <a:lnTo>
                  <a:pt x="472" y="126"/>
                </a:lnTo>
                <a:lnTo>
                  <a:pt x="475" y="123"/>
                </a:lnTo>
                <a:lnTo>
                  <a:pt x="477" y="121"/>
                </a:lnTo>
                <a:lnTo>
                  <a:pt x="479" y="135"/>
                </a:lnTo>
                <a:lnTo>
                  <a:pt x="496" y="135"/>
                </a:lnTo>
                <a:lnTo>
                  <a:pt x="493" y="70"/>
                </a:lnTo>
                <a:lnTo>
                  <a:pt x="442" y="72"/>
                </a:lnTo>
                <a:lnTo>
                  <a:pt x="445" y="93"/>
                </a:lnTo>
                <a:close/>
                <a:moveTo>
                  <a:pt x="588" y="86"/>
                </a:moveTo>
                <a:lnTo>
                  <a:pt x="588" y="86"/>
                </a:lnTo>
                <a:lnTo>
                  <a:pt x="530" y="10"/>
                </a:lnTo>
                <a:lnTo>
                  <a:pt x="503" y="12"/>
                </a:lnTo>
                <a:lnTo>
                  <a:pt x="519" y="132"/>
                </a:lnTo>
                <a:lnTo>
                  <a:pt x="542" y="130"/>
                </a:lnTo>
                <a:lnTo>
                  <a:pt x="530" y="44"/>
                </a:lnTo>
                <a:lnTo>
                  <a:pt x="530" y="44"/>
                </a:lnTo>
                <a:lnTo>
                  <a:pt x="591" y="123"/>
                </a:lnTo>
                <a:lnTo>
                  <a:pt x="616" y="121"/>
                </a:lnTo>
                <a:lnTo>
                  <a:pt x="600" y="0"/>
                </a:lnTo>
                <a:lnTo>
                  <a:pt x="577" y="3"/>
                </a:lnTo>
                <a:lnTo>
                  <a:pt x="588" y="86"/>
                </a:lnTo>
                <a:close/>
              </a:path>
            </a:pathLst>
          </a:custGeom>
          <a:solidFill>
            <a:srgbClr val="4D4A4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75" name="Freeform 103"/>
          <p:cNvSpPr>
            <a:spLocks noEditPoints="1"/>
          </p:cNvSpPr>
          <p:nvPr/>
        </p:nvSpPr>
        <p:spPr bwMode="auto">
          <a:xfrm>
            <a:off x="4083050" y="6018213"/>
            <a:ext cx="977900" cy="228600"/>
          </a:xfrm>
          <a:custGeom>
            <a:avLst/>
            <a:gdLst/>
            <a:ahLst/>
            <a:cxnLst>
              <a:cxn ang="0">
                <a:pos x="76" y="122"/>
              </a:cxn>
              <a:cxn ang="0">
                <a:pos x="104" y="90"/>
              </a:cxn>
              <a:cxn ang="0">
                <a:pos x="109" y="51"/>
              </a:cxn>
              <a:cxn ang="0">
                <a:pos x="90" y="16"/>
              </a:cxn>
              <a:cxn ang="0">
                <a:pos x="0" y="120"/>
              </a:cxn>
              <a:cxn ang="0">
                <a:pos x="69" y="27"/>
              </a:cxn>
              <a:cxn ang="0">
                <a:pos x="83" y="46"/>
              </a:cxn>
              <a:cxn ang="0">
                <a:pos x="79" y="83"/>
              </a:cxn>
              <a:cxn ang="0">
                <a:pos x="65" y="104"/>
              </a:cxn>
              <a:cxn ang="0">
                <a:pos x="35" y="23"/>
              </a:cxn>
              <a:cxn ang="0">
                <a:pos x="211" y="141"/>
              </a:cxn>
              <a:cxn ang="0">
                <a:pos x="206" y="88"/>
              </a:cxn>
              <a:cxn ang="0">
                <a:pos x="215" y="41"/>
              </a:cxn>
              <a:cxn ang="0">
                <a:pos x="227" y="115"/>
              </a:cxn>
              <a:cxn ang="0">
                <a:pos x="250" y="139"/>
              </a:cxn>
              <a:cxn ang="0">
                <a:pos x="287" y="143"/>
              </a:cxn>
              <a:cxn ang="0">
                <a:pos x="317" y="127"/>
              </a:cxn>
              <a:cxn ang="0">
                <a:pos x="322" y="92"/>
              </a:cxn>
              <a:cxn ang="0">
                <a:pos x="306" y="76"/>
              </a:cxn>
              <a:cxn ang="0">
                <a:pos x="262" y="64"/>
              </a:cxn>
              <a:cxn ang="0">
                <a:pos x="255" y="60"/>
              </a:cxn>
              <a:cxn ang="0">
                <a:pos x="252" y="48"/>
              </a:cxn>
              <a:cxn ang="0">
                <a:pos x="262" y="39"/>
              </a:cxn>
              <a:cxn ang="0">
                <a:pos x="280" y="39"/>
              </a:cxn>
              <a:cxn ang="0">
                <a:pos x="294" y="48"/>
              </a:cxn>
              <a:cxn ang="0">
                <a:pos x="322" y="57"/>
              </a:cxn>
              <a:cxn ang="0">
                <a:pos x="313" y="32"/>
              </a:cxn>
              <a:cxn ang="0">
                <a:pos x="276" y="16"/>
              </a:cxn>
              <a:cxn ang="0">
                <a:pos x="236" y="30"/>
              </a:cxn>
              <a:cxn ang="0">
                <a:pos x="227" y="53"/>
              </a:cxn>
              <a:cxn ang="0">
                <a:pos x="239" y="78"/>
              </a:cxn>
              <a:cxn ang="0">
                <a:pos x="266" y="90"/>
              </a:cxn>
              <a:cxn ang="0">
                <a:pos x="292" y="97"/>
              </a:cxn>
              <a:cxn ang="0">
                <a:pos x="299" y="104"/>
              </a:cxn>
              <a:cxn ang="0">
                <a:pos x="294" y="118"/>
              </a:cxn>
              <a:cxn ang="0">
                <a:pos x="278" y="122"/>
              </a:cxn>
              <a:cxn ang="0">
                <a:pos x="257" y="118"/>
              </a:cxn>
              <a:cxn ang="0">
                <a:pos x="250" y="106"/>
              </a:cxn>
              <a:cxn ang="0">
                <a:pos x="336" y="20"/>
              </a:cxn>
              <a:cxn ang="0">
                <a:pos x="445" y="92"/>
              </a:cxn>
              <a:cxn ang="0">
                <a:pos x="463" y="108"/>
              </a:cxn>
              <a:cxn ang="0">
                <a:pos x="447" y="118"/>
              </a:cxn>
              <a:cxn ang="0">
                <a:pos x="426" y="115"/>
              </a:cxn>
              <a:cxn ang="0">
                <a:pos x="408" y="90"/>
              </a:cxn>
              <a:cxn ang="0">
                <a:pos x="412" y="51"/>
              </a:cxn>
              <a:cxn ang="0">
                <a:pos x="433" y="34"/>
              </a:cxn>
              <a:cxn ang="0">
                <a:pos x="456" y="37"/>
              </a:cxn>
              <a:cxn ang="0">
                <a:pos x="466" y="51"/>
              </a:cxn>
              <a:cxn ang="0">
                <a:pos x="486" y="37"/>
              </a:cxn>
              <a:cxn ang="0">
                <a:pos x="461" y="16"/>
              </a:cxn>
              <a:cxn ang="0">
                <a:pos x="410" y="18"/>
              </a:cxn>
              <a:cxn ang="0">
                <a:pos x="384" y="55"/>
              </a:cxn>
              <a:cxn ang="0">
                <a:pos x="387" y="106"/>
              </a:cxn>
              <a:cxn ang="0">
                <a:pos x="419" y="136"/>
              </a:cxn>
              <a:cxn ang="0">
                <a:pos x="454" y="136"/>
              </a:cxn>
              <a:cxn ang="0">
                <a:pos x="472" y="125"/>
              </a:cxn>
              <a:cxn ang="0">
                <a:pos x="496" y="134"/>
              </a:cxn>
              <a:cxn ang="0">
                <a:pos x="588" y="85"/>
              </a:cxn>
              <a:cxn ang="0">
                <a:pos x="519" y="132"/>
              </a:cxn>
              <a:cxn ang="0">
                <a:pos x="591" y="122"/>
              </a:cxn>
              <a:cxn ang="0">
                <a:pos x="588" y="85"/>
              </a:cxn>
            </a:cxnLst>
            <a:rect l="0" t="0" r="r" b="b"/>
            <a:pathLst>
              <a:path w="616" h="143">
                <a:moveTo>
                  <a:pt x="0" y="120"/>
                </a:moveTo>
                <a:lnTo>
                  <a:pt x="51" y="125"/>
                </a:lnTo>
                <a:lnTo>
                  <a:pt x="65" y="125"/>
                </a:lnTo>
                <a:lnTo>
                  <a:pt x="76" y="122"/>
                </a:lnTo>
                <a:lnTo>
                  <a:pt x="86" y="118"/>
                </a:lnTo>
                <a:lnTo>
                  <a:pt x="93" y="108"/>
                </a:lnTo>
                <a:lnTo>
                  <a:pt x="100" y="99"/>
                </a:lnTo>
                <a:lnTo>
                  <a:pt x="104" y="90"/>
                </a:lnTo>
                <a:lnTo>
                  <a:pt x="106" y="78"/>
                </a:lnTo>
                <a:lnTo>
                  <a:pt x="109" y="69"/>
                </a:lnTo>
                <a:lnTo>
                  <a:pt x="109" y="60"/>
                </a:lnTo>
                <a:lnTo>
                  <a:pt x="109" y="51"/>
                </a:lnTo>
                <a:lnTo>
                  <a:pt x="106" y="41"/>
                </a:lnTo>
                <a:lnTo>
                  <a:pt x="104" y="32"/>
                </a:lnTo>
                <a:lnTo>
                  <a:pt x="97" y="23"/>
                </a:lnTo>
                <a:lnTo>
                  <a:pt x="90" y="16"/>
                </a:lnTo>
                <a:lnTo>
                  <a:pt x="81" y="9"/>
                </a:lnTo>
                <a:lnTo>
                  <a:pt x="67" y="7"/>
                </a:lnTo>
                <a:lnTo>
                  <a:pt x="14" y="0"/>
                </a:lnTo>
                <a:lnTo>
                  <a:pt x="0" y="120"/>
                </a:lnTo>
                <a:close/>
                <a:moveTo>
                  <a:pt x="35" y="23"/>
                </a:moveTo>
                <a:lnTo>
                  <a:pt x="60" y="25"/>
                </a:lnTo>
                <a:lnTo>
                  <a:pt x="65" y="27"/>
                </a:lnTo>
                <a:lnTo>
                  <a:pt x="69" y="27"/>
                </a:lnTo>
                <a:lnTo>
                  <a:pt x="72" y="30"/>
                </a:lnTo>
                <a:lnTo>
                  <a:pt x="76" y="34"/>
                </a:lnTo>
                <a:lnTo>
                  <a:pt x="81" y="39"/>
                </a:lnTo>
                <a:lnTo>
                  <a:pt x="83" y="46"/>
                </a:lnTo>
                <a:lnTo>
                  <a:pt x="83" y="55"/>
                </a:lnTo>
                <a:lnTo>
                  <a:pt x="83" y="67"/>
                </a:lnTo>
                <a:lnTo>
                  <a:pt x="81" y="76"/>
                </a:lnTo>
                <a:lnTo>
                  <a:pt x="79" y="83"/>
                </a:lnTo>
                <a:lnTo>
                  <a:pt x="76" y="88"/>
                </a:lnTo>
                <a:lnTo>
                  <a:pt x="74" y="95"/>
                </a:lnTo>
                <a:lnTo>
                  <a:pt x="69" y="99"/>
                </a:lnTo>
                <a:lnTo>
                  <a:pt x="65" y="104"/>
                </a:lnTo>
                <a:lnTo>
                  <a:pt x="58" y="104"/>
                </a:lnTo>
                <a:lnTo>
                  <a:pt x="51" y="104"/>
                </a:lnTo>
                <a:lnTo>
                  <a:pt x="25" y="101"/>
                </a:lnTo>
                <a:lnTo>
                  <a:pt x="35" y="23"/>
                </a:lnTo>
                <a:close/>
                <a:moveTo>
                  <a:pt x="218" y="20"/>
                </a:moveTo>
                <a:lnTo>
                  <a:pt x="130" y="11"/>
                </a:lnTo>
                <a:lnTo>
                  <a:pt x="120" y="132"/>
                </a:lnTo>
                <a:lnTo>
                  <a:pt x="211" y="141"/>
                </a:lnTo>
                <a:lnTo>
                  <a:pt x="213" y="120"/>
                </a:lnTo>
                <a:lnTo>
                  <a:pt x="146" y="113"/>
                </a:lnTo>
                <a:lnTo>
                  <a:pt x="148" y="83"/>
                </a:lnTo>
                <a:lnTo>
                  <a:pt x="206" y="88"/>
                </a:lnTo>
                <a:lnTo>
                  <a:pt x="208" y="67"/>
                </a:lnTo>
                <a:lnTo>
                  <a:pt x="150" y="60"/>
                </a:lnTo>
                <a:lnTo>
                  <a:pt x="153" y="37"/>
                </a:lnTo>
                <a:lnTo>
                  <a:pt x="215" y="41"/>
                </a:lnTo>
                <a:lnTo>
                  <a:pt x="218" y="20"/>
                </a:lnTo>
                <a:close/>
                <a:moveTo>
                  <a:pt x="225" y="101"/>
                </a:moveTo>
                <a:lnTo>
                  <a:pt x="225" y="108"/>
                </a:lnTo>
                <a:lnTo>
                  <a:pt x="227" y="115"/>
                </a:lnTo>
                <a:lnTo>
                  <a:pt x="229" y="122"/>
                </a:lnTo>
                <a:lnTo>
                  <a:pt x="234" y="129"/>
                </a:lnTo>
                <a:lnTo>
                  <a:pt x="241" y="134"/>
                </a:lnTo>
                <a:lnTo>
                  <a:pt x="250" y="139"/>
                </a:lnTo>
                <a:lnTo>
                  <a:pt x="262" y="143"/>
                </a:lnTo>
                <a:lnTo>
                  <a:pt x="276" y="143"/>
                </a:lnTo>
                <a:lnTo>
                  <a:pt x="280" y="143"/>
                </a:lnTo>
                <a:lnTo>
                  <a:pt x="287" y="143"/>
                </a:lnTo>
                <a:lnTo>
                  <a:pt x="296" y="141"/>
                </a:lnTo>
                <a:lnTo>
                  <a:pt x="303" y="139"/>
                </a:lnTo>
                <a:lnTo>
                  <a:pt x="310" y="134"/>
                </a:lnTo>
                <a:lnTo>
                  <a:pt x="317" y="127"/>
                </a:lnTo>
                <a:lnTo>
                  <a:pt x="322" y="118"/>
                </a:lnTo>
                <a:lnTo>
                  <a:pt x="324" y="106"/>
                </a:lnTo>
                <a:lnTo>
                  <a:pt x="324" y="97"/>
                </a:lnTo>
                <a:lnTo>
                  <a:pt x="322" y="92"/>
                </a:lnTo>
                <a:lnTo>
                  <a:pt x="320" y="85"/>
                </a:lnTo>
                <a:lnTo>
                  <a:pt x="315" y="83"/>
                </a:lnTo>
                <a:lnTo>
                  <a:pt x="310" y="78"/>
                </a:lnTo>
                <a:lnTo>
                  <a:pt x="306" y="76"/>
                </a:lnTo>
                <a:lnTo>
                  <a:pt x="299" y="74"/>
                </a:lnTo>
                <a:lnTo>
                  <a:pt x="294" y="71"/>
                </a:lnTo>
                <a:lnTo>
                  <a:pt x="264" y="64"/>
                </a:lnTo>
                <a:lnTo>
                  <a:pt x="262" y="64"/>
                </a:lnTo>
                <a:lnTo>
                  <a:pt x="259" y="62"/>
                </a:lnTo>
                <a:lnTo>
                  <a:pt x="257" y="62"/>
                </a:lnTo>
                <a:lnTo>
                  <a:pt x="255" y="62"/>
                </a:lnTo>
                <a:lnTo>
                  <a:pt x="255" y="60"/>
                </a:lnTo>
                <a:lnTo>
                  <a:pt x="252" y="57"/>
                </a:lnTo>
                <a:lnTo>
                  <a:pt x="252" y="55"/>
                </a:lnTo>
                <a:lnTo>
                  <a:pt x="252" y="51"/>
                </a:lnTo>
                <a:lnTo>
                  <a:pt x="252" y="48"/>
                </a:lnTo>
                <a:lnTo>
                  <a:pt x="252" y="46"/>
                </a:lnTo>
                <a:lnTo>
                  <a:pt x="255" y="41"/>
                </a:lnTo>
                <a:lnTo>
                  <a:pt x="259" y="41"/>
                </a:lnTo>
                <a:lnTo>
                  <a:pt x="262" y="39"/>
                </a:lnTo>
                <a:lnTo>
                  <a:pt x="266" y="39"/>
                </a:lnTo>
                <a:lnTo>
                  <a:pt x="269" y="37"/>
                </a:lnTo>
                <a:lnTo>
                  <a:pt x="273" y="37"/>
                </a:lnTo>
                <a:lnTo>
                  <a:pt x="280" y="39"/>
                </a:lnTo>
                <a:lnTo>
                  <a:pt x="285" y="39"/>
                </a:lnTo>
                <a:lnTo>
                  <a:pt x="289" y="41"/>
                </a:lnTo>
                <a:lnTo>
                  <a:pt x="292" y="46"/>
                </a:lnTo>
                <a:lnTo>
                  <a:pt x="294" y="48"/>
                </a:lnTo>
                <a:lnTo>
                  <a:pt x="296" y="51"/>
                </a:lnTo>
                <a:lnTo>
                  <a:pt x="296" y="53"/>
                </a:lnTo>
                <a:lnTo>
                  <a:pt x="296" y="55"/>
                </a:lnTo>
                <a:lnTo>
                  <a:pt x="322" y="57"/>
                </a:lnTo>
                <a:lnTo>
                  <a:pt x="320" y="51"/>
                </a:lnTo>
                <a:lnTo>
                  <a:pt x="320" y="44"/>
                </a:lnTo>
                <a:lnTo>
                  <a:pt x="317" y="37"/>
                </a:lnTo>
                <a:lnTo>
                  <a:pt x="313" y="32"/>
                </a:lnTo>
                <a:lnTo>
                  <a:pt x="306" y="25"/>
                </a:lnTo>
                <a:lnTo>
                  <a:pt x="299" y="20"/>
                </a:lnTo>
                <a:lnTo>
                  <a:pt x="287" y="18"/>
                </a:lnTo>
                <a:lnTo>
                  <a:pt x="276" y="16"/>
                </a:lnTo>
                <a:lnTo>
                  <a:pt x="262" y="18"/>
                </a:lnTo>
                <a:lnTo>
                  <a:pt x="250" y="20"/>
                </a:lnTo>
                <a:lnTo>
                  <a:pt x="243" y="25"/>
                </a:lnTo>
                <a:lnTo>
                  <a:pt x="236" y="30"/>
                </a:lnTo>
                <a:lnTo>
                  <a:pt x="232" y="34"/>
                </a:lnTo>
                <a:lnTo>
                  <a:pt x="229" y="41"/>
                </a:lnTo>
                <a:lnTo>
                  <a:pt x="229" y="48"/>
                </a:lnTo>
                <a:lnTo>
                  <a:pt x="227" y="53"/>
                </a:lnTo>
                <a:lnTo>
                  <a:pt x="229" y="62"/>
                </a:lnTo>
                <a:lnTo>
                  <a:pt x="232" y="69"/>
                </a:lnTo>
                <a:lnTo>
                  <a:pt x="234" y="76"/>
                </a:lnTo>
                <a:lnTo>
                  <a:pt x="239" y="78"/>
                </a:lnTo>
                <a:lnTo>
                  <a:pt x="245" y="83"/>
                </a:lnTo>
                <a:lnTo>
                  <a:pt x="252" y="85"/>
                </a:lnTo>
                <a:lnTo>
                  <a:pt x="259" y="88"/>
                </a:lnTo>
                <a:lnTo>
                  <a:pt x="266" y="90"/>
                </a:lnTo>
                <a:lnTo>
                  <a:pt x="278" y="92"/>
                </a:lnTo>
                <a:lnTo>
                  <a:pt x="283" y="95"/>
                </a:lnTo>
                <a:lnTo>
                  <a:pt x="287" y="95"/>
                </a:lnTo>
                <a:lnTo>
                  <a:pt x="292" y="97"/>
                </a:lnTo>
                <a:lnTo>
                  <a:pt x="294" y="97"/>
                </a:lnTo>
                <a:lnTo>
                  <a:pt x="296" y="99"/>
                </a:lnTo>
                <a:lnTo>
                  <a:pt x="299" y="101"/>
                </a:lnTo>
                <a:lnTo>
                  <a:pt x="299" y="104"/>
                </a:lnTo>
                <a:lnTo>
                  <a:pt x="299" y="108"/>
                </a:lnTo>
                <a:lnTo>
                  <a:pt x="299" y="113"/>
                </a:lnTo>
                <a:lnTo>
                  <a:pt x="296" y="115"/>
                </a:lnTo>
                <a:lnTo>
                  <a:pt x="294" y="118"/>
                </a:lnTo>
                <a:lnTo>
                  <a:pt x="292" y="120"/>
                </a:lnTo>
                <a:lnTo>
                  <a:pt x="287" y="122"/>
                </a:lnTo>
                <a:lnTo>
                  <a:pt x="283" y="122"/>
                </a:lnTo>
                <a:lnTo>
                  <a:pt x="278" y="122"/>
                </a:lnTo>
                <a:lnTo>
                  <a:pt x="273" y="122"/>
                </a:lnTo>
                <a:lnTo>
                  <a:pt x="266" y="122"/>
                </a:lnTo>
                <a:lnTo>
                  <a:pt x="262" y="120"/>
                </a:lnTo>
                <a:lnTo>
                  <a:pt x="257" y="118"/>
                </a:lnTo>
                <a:lnTo>
                  <a:pt x="255" y="115"/>
                </a:lnTo>
                <a:lnTo>
                  <a:pt x="252" y="113"/>
                </a:lnTo>
                <a:lnTo>
                  <a:pt x="250" y="108"/>
                </a:lnTo>
                <a:lnTo>
                  <a:pt x="250" y="106"/>
                </a:lnTo>
                <a:lnTo>
                  <a:pt x="250" y="104"/>
                </a:lnTo>
                <a:lnTo>
                  <a:pt x="225" y="101"/>
                </a:lnTo>
                <a:close/>
                <a:moveTo>
                  <a:pt x="361" y="20"/>
                </a:moveTo>
                <a:lnTo>
                  <a:pt x="336" y="20"/>
                </a:lnTo>
                <a:lnTo>
                  <a:pt x="340" y="141"/>
                </a:lnTo>
                <a:lnTo>
                  <a:pt x="366" y="141"/>
                </a:lnTo>
                <a:lnTo>
                  <a:pt x="361" y="20"/>
                </a:lnTo>
                <a:close/>
                <a:moveTo>
                  <a:pt x="445" y="92"/>
                </a:moveTo>
                <a:lnTo>
                  <a:pt x="472" y="90"/>
                </a:lnTo>
                <a:lnTo>
                  <a:pt x="470" y="99"/>
                </a:lnTo>
                <a:lnTo>
                  <a:pt x="468" y="104"/>
                </a:lnTo>
                <a:lnTo>
                  <a:pt x="463" y="108"/>
                </a:lnTo>
                <a:lnTo>
                  <a:pt x="459" y="113"/>
                </a:lnTo>
                <a:lnTo>
                  <a:pt x="454" y="115"/>
                </a:lnTo>
                <a:lnTo>
                  <a:pt x="449" y="118"/>
                </a:lnTo>
                <a:lnTo>
                  <a:pt x="447" y="118"/>
                </a:lnTo>
                <a:lnTo>
                  <a:pt x="445" y="118"/>
                </a:lnTo>
                <a:lnTo>
                  <a:pt x="438" y="118"/>
                </a:lnTo>
                <a:lnTo>
                  <a:pt x="431" y="118"/>
                </a:lnTo>
                <a:lnTo>
                  <a:pt x="426" y="115"/>
                </a:lnTo>
                <a:lnTo>
                  <a:pt x="419" y="111"/>
                </a:lnTo>
                <a:lnTo>
                  <a:pt x="415" y="106"/>
                </a:lnTo>
                <a:lnTo>
                  <a:pt x="410" y="99"/>
                </a:lnTo>
                <a:lnTo>
                  <a:pt x="408" y="90"/>
                </a:lnTo>
                <a:lnTo>
                  <a:pt x="408" y="78"/>
                </a:lnTo>
                <a:lnTo>
                  <a:pt x="408" y="67"/>
                </a:lnTo>
                <a:lnTo>
                  <a:pt x="408" y="57"/>
                </a:lnTo>
                <a:lnTo>
                  <a:pt x="412" y="51"/>
                </a:lnTo>
                <a:lnTo>
                  <a:pt x="415" y="44"/>
                </a:lnTo>
                <a:lnTo>
                  <a:pt x="422" y="39"/>
                </a:lnTo>
                <a:lnTo>
                  <a:pt x="426" y="37"/>
                </a:lnTo>
                <a:lnTo>
                  <a:pt x="433" y="34"/>
                </a:lnTo>
                <a:lnTo>
                  <a:pt x="440" y="34"/>
                </a:lnTo>
                <a:lnTo>
                  <a:pt x="445" y="34"/>
                </a:lnTo>
                <a:lnTo>
                  <a:pt x="452" y="34"/>
                </a:lnTo>
                <a:lnTo>
                  <a:pt x="456" y="37"/>
                </a:lnTo>
                <a:lnTo>
                  <a:pt x="459" y="41"/>
                </a:lnTo>
                <a:lnTo>
                  <a:pt x="463" y="44"/>
                </a:lnTo>
                <a:lnTo>
                  <a:pt x="466" y="46"/>
                </a:lnTo>
                <a:lnTo>
                  <a:pt x="466" y="51"/>
                </a:lnTo>
                <a:lnTo>
                  <a:pt x="466" y="51"/>
                </a:lnTo>
                <a:lnTo>
                  <a:pt x="491" y="51"/>
                </a:lnTo>
                <a:lnTo>
                  <a:pt x="491" y="44"/>
                </a:lnTo>
                <a:lnTo>
                  <a:pt x="486" y="37"/>
                </a:lnTo>
                <a:lnTo>
                  <a:pt x="484" y="30"/>
                </a:lnTo>
                <a:lnTo>
                  <a:pt x="477" y="25"/>
                </a:lnTo>
                <a:lnTo>
                  <a:pt x="470" y="18"/>
                </a:lnTo>
                <a:lnTo>
                  <a:pt x="461" y="16"/>
                </a:lnTo>
                <a:lnTo>
                  <a:pt x="449" y="13"/>
                </a:lnTo>
                <a:lnTo>
                  <a:pt x="438" y="13"/>
                </a:lnTo>
                <a:lnTo>
                  <a:pt x="422" y="13"/>
                </a:lnTo>
                <a:lnTo>
                  <a:pt x="410" y="18"/>
                </a:lnTo>
                <a:lnTo>
                  <a:pt x="401" y="25"/>
                </a:lnTo>
                <a:lnTo>
                  <a:pt x="394" y="34"/>
                </a:lnTo>
                <a:lnTo>
                  <a:pt x="387" y="44"/>
                </a:lnTo>
                <a:lnTo>
                  <a:pt x="384" y="55"/>
                </a:lnTo>
                <a:lnTo>
                  <a:pt x="382" y="67"/>
                </a:lnTo>
                <a:lnTo>
                  <a:pt x="382" y="78"/>
                </a:lnTo>
                <a:lnTo>
                  <a:pt x="382" y="95"/>
                </a:lnTo>
                <a:lnTo>
                  <a:pt x="387" y="106"/>
                </a:lnTo>
                <a:lnTo>
                  <a:pt x="394" y="118"/>
                </a:lnTo>
                <a:lnTo>
                  <a:pt x="401" y="127"/>
                </a:lnTo>
                <a:lnTo>
                  <a:pt x="410" y="132"/>
                </a:lnTo>
                <a:lnTo>
                  <a:pt x="419" y="136"/>
                </a:lnTo>
                <a:lnTo>
                  <a:pt x="428" y="139"/>
                </a:lnTo>
                <a:lnTo>
                  <a:pt x="440" y="139"/>
                </a:lnTo>
                <a:lnTo>
                  <a:pt x="447" y="139"/>
                </a:lnTo>
                <a:lnTo>
                  <a:pt x="454" y="136"/>
                </a:lnTo>
                <a:lnTo>
                  <a:pt x="459" y="134"/>
                </a:lnTo>
                <a:lnTo>
                  <a:pt x="463" y="132"/>
                </a:lnTo>
                <a:lnTo>
                  <a:pt x="468" y="129"/>
                </a:lnTo>
                <a:lnTo>
                  <a:pt x="472" y="125"/>
                </a:lnTo>
                <a:lnTo>
                  <a:pt x="475" y="122"/>
                </a:lnTo>
                <a:lnTo>
                  <a:pt x="477" y="120"/>
                </a:lnTo>
                <a:lnTo>
                  <a:pt x="479" y="134"/>
                </a:lnTo>
                <a:lnTo>
                  <a:pt x="496" y="134"/>
                </a:lnTo>
                <a:lnTo>
                  <a:pt x="493" y="69"/>
                </a:lnTo>
                <a:lnTo>
                  <a:pt x="442" y="71"/>
                </a:lnTo>
                <a:lnTo>
                  <a:pt x="445" y="92"/>
                </a:lnTo>
                <a:close/>
                <a:moveTo>
                  <a:pt x="588" y="85"/>
                </a:moveTo>
                <a:lnTo>
                  <a:pt x="588" y="85"/>
                </a:lnTo>
                <a:lnTo>
                  <a:pt x="530" y="9"/>
                </a:lnTo>
                <a:lnTo>
                  <a:pt x="503" y="11"/>
                </a:lnTo>
                <a:lnTo>
                  <a:pt x="519" y="132"/>
                </a:lnTo>
                <a:lnTo>
                  <a:pt x="542" y="129"/>
                </a:lnTo>
                <a:lnTo>
                  <a:pt x="530" y="44"/>
                </a:lnTo>
                <a:lnTo>
                  <a:pt x="530" y="44"/>
                </a:lnTo>
                <a:lnTo>
                  <a:pt x="591" y="122"/>
                </a:lnTo>
                <a:lnTo>
                  <a:pt x="616" y="120"/>
                </a:lnTo>
                <a:lnTo>
                  <a:pt x="600" y="0"/>
                </a:lnTo>
                <a:lnTo>
                  <a:pt x="577" y="2"/>
                </a:lnTo>
                <a:lnTo>
                  <a:pt x="588" y="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76" name="Freeform 104"/>
          <p:cNvSpPr>
            <a:spLocks noEditPoints="1"/>
          </p:cNvSpPr>
          <p:nvPr/>
        </p:nvSpPr>
        <p:spPr bwMode="auto">
          <a:xfrm>
            <a:off x="2351088" y="1395413"/>
            <a:ext cx="1260475" cy="827087"/>
          </a:xfrm>
          <a:custGeom>
            <a:avLst/>
            <a:gdLst/>
            <a:ahLst/>
            <a:cxnLst>
              <a:cxn ang="0">
                <a:pos x="252" y="352"/>
              </a:cxn>
              <a:cxn ang="0">
                <a:pos x="167" y="347"/>
              </a:cxn>
              <a:cxn ang="0">
                <a:pos x="62" y="375"/>
              </a:cxn>
              <a:cxn ang="0">
                <a:pos x="76" y="521"/>
              </a:cxn>
              <a:cxn ang="0">
                <a:pos x="132" y="474"/>
              </a:cxn>
              <a:cxn ang="0">
                <a:pos x="90" y="352"/>
              </a:cxn>
              <a:cxn ang="0">
                <a:pos x="278" y="252"/>
              </a:cxn>
              <a:cxn ang="0">
                <a:pos x="275" y="220"/>
              </a:cxn>
              <a:cxn ang="0">
                <a:pos x="755" y="0"/>
              </a:cxn>
              <a:cxn ang="0">
                <a:pos x="723" y="113"/>
              </a:cxn>
              <a:cxn ang="0">
                <a:pos x="699" y="39"/>
              </a:cxn>
              <a:cxn ang="0">
                <a:pos x="609" y="74"/>
              </a:cxn>
              <a:cxn ang="0">
                <a:pos x="628" y="74"/>
              </a:cxn>
              <a:cxn ang="0">
                <a:pos x="632" y="88"/>
              </a:cxn>
              <a:cxn ang="0">
                <a:pos x="623" y="102"/>
              </a:cxn>
              <a:cxn ang="0">
                <a:pos x="600" y="134"/>
              </a:cxn>
              <a:cxn ang="0">
                <a:pos x="642" y="123"/>
              </a:cxn>
              <a:cxn ang="0">
                <a:pos x="653" y="141"/>
              </a:cxn>
              <a:cxn ang="0">
                <a:pos x="660" y="155"/>
              </a:cxn>
              <a:cxn ang="0">
                <a:pos x="686" y="146"/>
              </a:cxn>
              <a:cxn ang="0">
                <a:pos x="676" y="136"/>
              </a:cxn>
              <a:cxn ang="0">
                <a:pos x="665" y="109"/>
              </a:cxn>
              <a:cxn ang="0">
                <a:pos x="648" y="102"/>
              </a:cxn>
              <a:cxn ang="0">
                <a:pos x="658" y="83"/>
              </a:cxn>
              <a:cxn ang="0">
                <a:pos x="648" y="60"/>
              </a:cxn>
              <a:cxn ang="0">
                <a:pos x="616" y="48"/>
              </a:cxn>
              <a:cxn ang="0">
                <a:pos x="498" y="97"/>
              </a:cxn>
              <a:cxn ang="0">
                <a:pos x="535" y="187"/>
              </a:cxn>
              <a:cxn ang="0">
                <a:pos x="516" y="204"/>
              </a:cxn>
              <a:cxn ang="0">
                <a:pos x="496" y="197"/>
              </a:cxn>
              <a:cxn ang="0">
                <a:pos x="468" y="201"/>
              </a:cxn>
              <a:cxn ang="0">
                <a:pos x="479" y="217"/>
              </a:cxn>
              <a:cxn ang="0">
                <a:pos x="500" y="227"/>
              </a:cxn>
              <a:cxn ang="0">
                <a:pos x="526" y="222"/>
              </a:cxn>
              <a:cxn ang="0">
                <a:pos x="558" y="194"/>
              </a:cxn>
              <a:cxn ang="0">
                <a:pos x="521" y="88"/>
              </a:cxn>
              <a:cxn ang="0">
                <a:pos x="387" y="280"/>
              </a:cxn>
              <a:cxn ang="0">
                <a:pos x="435" y="271"/>
              </a:cxn>
              <a:cxn ang="0">
                <a:pos x="456" y="236"/>
              </a:cxn>
              <a:cxn ang="0">
                <a:pos x="438" y="201"/>
              </a:cxn>
              <a:cxn ang="0">
                <a:pos x="408" y="201"/>
              </a:cxn>
              <a:cxn ang="0">
                <a:pos x="370" y="213"/>
              </a:cxn>
              <a:cxn ang="0">
                <a:pos x="361" y="204"/>
              </a:cxn>
              <a:cxn ang="0">
                <a:pos x="366" y="187"/>
              </a:cxn>
              <a:cxn ang="0">
                <a:pos x="389" y="178"/>
              </a:cxn>
              <a:cxn ang="0">
                <a:pos x="403" y="187"/>
              </a:cxn>
              <a:cxn ang="0">
                <a:pos x="403" y="157"/>
              </a:cxn>
              <a:cxn ang="0">
                <a:pos x="352" y="171"/>
              </a:cxn>
              <a:cxn ang="0">
                <a:pos x="338" y="208"/>
              </a:cxn>
              <a:cxn ang="0">
                <a:pos x="359" y="234"/>
              </a:cxn>
              <a:cxn ang="0">
                <a:pos x="394" y="231"/>
              </a:cxn>
              <a:cxn ang="0">
                <a:pos x="421" y="224"/>
              </a:cxn>
              <a:cxn ang="0">
                <a:pos x="433" y="234"/>
              </a:cxn>
              <a:cxn ang="0">
                <a:pos x="426" y="250"/>
              </a:cxn>
              <a:cxn ang="0">
                <a:pos x="401" y="259"/>
              </a:cxn>
              <a:cxn ang="0">
                <a:pos x="387" y="252"/>
              </a:cxn>
            </a:cxnLst>
            <a:rect l="0" t="0" r="r" b="b"/>
            <a:pathLst>
              <a:path w="794" h="521">
                <a:moveTo>
                  <a:pt x="192" y="273"/>
                </a:moveTo>
                <a:lnTo>
                  <a:pt x="120" y="324"/>
                </a:lnTo>
                <a:lnTo>
                  <a:pt x="190" y="421"/>
                </a:lnTo>
                <a:lnTo>
                  <a:pt x="264" y="368"/>
                </a:lnTo>
                <a:lnTo>
                  <a:pt x="252" y="352"/>
                </a:lnTo>
                <a:lnTo>
                  <a:pt x="199" y="391"/>
                </a:lnTo>
                <a:lnTo>
                  <a:pt x="181" y="366"/>
                </a:lnTo>
                <a:lnTo>
                  <a:pt x="227" y="331"/>
                </a:lnTo>
                <a:lnTo>
                  <a:pt x="215" y="312"/>
                </a:lnTo>
                <a:lnTo>
                  <a:pt x="167" y="347"/>
                </a:lnTo>
                <a:lnTo>
                  <a:pt x="153" y="326"/>
                </a:lnTo>
                <a:lnTo>
                  <a:pt x="204" y="289"/>
                </a:lnTo>
                <a:lnTo>
                  <a:pt x="192" y="273"/>
                </a:lnTo>
                <a:close/>
                <a:moveTo>
                  <a:pt x="90" y="352"/>
                </a:moveTo>
                <a:lnTo>
                  <a:pt x="62" y="375"/>
                </a:lnTo>
                <a:lnTo>
                  <a:pt x="106" y="463"/>
                </a:lnTo>
                <a:lnTo>
                  <a:pt x="106" y="463"/>
                </a:lnTo>
                <a:lnTo>
                  <a:pt x="28" y="403"/>
                </a:lnTo>
                <a:lnTo>
                  <a:pt x="0" y="428"/>
                </a:lnTo>
                <a:lnTo>
                  <a:pt x="76" y="521"/>
                </a:lnTo>
                <a:lnTo>
                  <a:pt x="95" y="505"/>
                </a:lnTo>
                <a:lnTo>
                  <a:pt x="30" y="428"/>
                </a:lnTo>
                <a:lnTo>
                  <a:pt x="30" y="428"/>
                </a:lnTo>
                <a:lnTo>
                  <a:pt x="113" y="491"/>
                </a:lnTo>
                <a:lnTo>
                  <a:pt x="132" y="474"/>
                </a:lnTo>
                <a:lnTo>
                  <a:pt x="83" y="382"/>
                </a:lnTo>
                <a:lnTo>
                  <a:pt x="83" y="382"/>
                </a:lnTo>
                <a:lnTo>
                  <a:pt x="148" y="461"/>
                </a:lnTo>
                <a:lnTo>
                  <a:pt x="167" y="444"/>
                </a:lnTo>
                <a:lnTo>
                  <a:pt x="90" y="352"/>
                </a:lnTo>
                <a:close/>
                <a:moveTo>
                  <a:pt x="278" y="252"/>
                </a:moveTo>
                <a:lnTo>
                  <a:pt x="278" y="252"/>
                </a:lnTo>
                <a:lnTo>
                  <a:pt x="317" y="285"/>
                </a:lnTo>
                <a:lnTo>
                  <a:pt x="292" y="301"/>
                </a:lnTo>
                <a:lnTo>
                  <a:pt x="278" y="252"/>
                </a:lnTo>
                <a:close/>
                <a:moveTo>
                  <a:pt x="296" y="322"/>
                </a:moveTo>
                <a:lnTo>
                  <a:pt x="333" y="299"/>
                </a:lnTo>
                <a:lnTo>
                  <a:pt x="354" y="315"/>
                </a:lnTo>
                <a:lnTo>
                  <a:pt x="377" y="301"/>
                </a:lnTo>
                <a:lnTo>
                  <a:pt x="275" y="220"/>
                </a:lnTo>
                <a:lnTo>
                  <a:pt x="252" y="236"/>
                </a:lnTo>
                <a:lnTo>
                  <a:pt x="280" y="361"/>
                </a:lnTo>
                <a:lnTo>
                  <a:pt x="301" y="347"/>
                </a:lnTo>
                <a:lnTo>
                  <a:pt x="296" y="322"/>
                </a:lnTo>
                <a:close/>
                <a:moveTo>
                  <a:pt x="755" y="0"/>
                </a:moveTo>
                <a:lnTo>
                  <a:pt x="669" y="28"/>
                </a:lnTo>
                <a:lnTo>
                  <a:pt x="706" y="141"/>
                </a:lnTo>
                <a:lnTo>
                  <a:pt x="794" y="113"/>
                </a:lnTo>
                <a:lnTo>
                  <a:pt x="787" y="92"/>
                </a:lnTo>
                <a:lnTo>
                  <a:pt x="723" y="113"/>
                </a:lnTo>
                <a:lnTo>
                  <a:pt x="713" y="83"/>
                </a:lnTo>
                <a:lnTo>
                  <a:pt x="769" y="67"/>
                </a:lnTo>
                <a:lnTo>
                  <a:pt x="764" y="46"/>
                </a:lnTo>
                <a:lnTo>
                  <a:pt x="706" y="65"/>
                </a:lnTo>
                <a:lnTo>
                  <a:pt x="699" y="39"/>
                </a:lnTo>
                <a:lnTo>
                  <a:pt x="760" y="21"/>
                </a:lnTo>
                <a:lnTo>
                  <a:pt x="755" y="0"/>
                </a:lnTo>
                <a:close/>
                <a:moveTo>
                  <a:pt x="593" y="116"/>
                </a:moveTo>
                <a:lnTo>
                  <a:pt x="581" y="86"/>
                </a:lnTo>
                <a:lnTo>
                  <a:pt x="609" y="74"/>
                </a:lnTo>
                <a:lnTo>
                  <a:pt x="614" y="72"/>
                </a:lnTo>
                <a:lnTo>
                  <a:pt x="618" y="72"/>
                </a:lnTo>
                <a:lnTo>
                  <a:pt x="623" y="72"/>
                </a:lnTo>
                <a:lnTo>
                  <a:pt x="625" y="72"/>
                </a:lnTo>
                <a:lnTo>
                  <a:pt x="628" y="74"/>
                </a:lnTo>
                <a:lnTo>
                  <a:pt x="630" y="76"/>
                </a:lnTo>
                <a:lnTo>
                  <a:pt x="630" y="79"/>
                </a:lnTo>
                <a:lnTo>
                  <a:pt x="632" y="81"/>
                </a:lnTo>
                <a:lnTo>
                  <a:pt x="632" y="86"/>
                </a:lnTo>
                <a:lnTo>
                  <a:pt x="632" y="88"/>
                </a:lnTo>
                <a:lnTo>
                  <a:pt x="632" y="92"/>
                </a:lnTo>
                <a:lnTo>
                  <a:pt x="632" y="95"/>
                </a:lnTo>
                <a:lnTo>
                  <a:pt x="630" y="97"/>
                </a:lnTo>
                <a:lnTo>
                  <a:pt x="628" y="99"/>
                </a:lnTo>
                <a:lnTo>
                  <a:pt x="623" y="102"/>
                </a:lnTo>
                <a:lnTo>
                  <a:pt x="621" y="104"/>
                </a:lnTo>
                <a:lnTo>
                  <a:pt x="593" y="116"/>
                </a:lnTo>
                <a:close/>
                <a:moveTo>
                  <a:pt x="595" y="187"/>
                </a:moveTo>
                <a:lnTo>
                  <a:pt x="618" y="178"/>
                </a:lnTo>
                <a:lnTo>
                  <a:pt x="600" y="134"/>
                </a:lnTo>
                <a:lnTo>
                  <a:pt x="623" y="123"/>
                </a:lnTo>
                <a:lnTo>
                  <a:pt x="630" y="123"/>
                </a:lnTo>
                <a:lnTo>
                  <a:pt x="635" y="120"/>
                </a:lnTo>
                <a:lnTo>
                  <a:pt x="639" y="120"/>
                </a:lnTo>
                <a:lnTo>
                  <a:pt x="642" y="123"/>
                </a:lnTo>
                <a:lnTo>
                  <a:pt x="644" y="125"/>
                </a:lnTo>
                <a:lnTo>
                  <a:pt x="646" y="127"/>
                </a:lnTo>
                <a:lnTo>
                  <a:pt x="648" y="132"/>
                </a:lnTo>
                <a:lnTo>
                  <a:pt x="651" y="136"/>
                </a:lnTo>
                <a:lnTo>
                  <a:pt x="653" y="141"/>
                </a:lnTo>
                <a:lnTo>
                  <a:pt x="653" y="146"/>
                </a:lnTo>
                <a:lnTo>
                  <a:pt x="655" y="148"/>
                </a:lnTo>
                <a:lnTo>
                  <a:pt x="658" y="150"/>
                </a:lnTo>
                <a:lnTo>
                  <a:pt x="658" y="153"/>
                </a:lnTo>
                <a:lnTo>
                  <a:pt x="660" y="155"/>
                </a:lnTo>
                <a:lnTo>
                  <a:pt x="660" y="157"/>
                </a:lnTo>
                <a:lnTo>
                  <a:pt x="662" y="160"/>
                </a:lnTo>
                <a:lnTo>
                  <a:pt x="688" y="148"/>
                </a:lnTo>
                <a:lnTo>
                  <a:pt x="688" y="146"/>
                </a:lnTo>
                <a:lnTo>
                  <a:pt x="686" y="146"/>
                </a:lnTo>
                <a:lnTo>
                  <a:pt x="683" y="146"/>
                </a:lnTo>
                <a:lnTo>
                  <a:pt x="681" y="143"/>
                </a:lnTo>
                <a:lnTo>
                  <a:pt x="681" y="141"/>
                </a:lnTo>
                <a:lnTo>
                  <a:pt x="679" y="139"/>
                </a:lnTo>
                <a:lnTo>
                  <a:pt x="676" y="136"/>
                </a:lnTo>
                <a:lnTo>
                  <a:pt x="676" y="132"/>
                </a:lnTo>
                <a:lnTo>
                  <a:pt x="674" y="125"/>
                </a:lnTo>
                <a:lnTo>
                  <a:pt x="669" y="118"/>
                </a:lnTo>
                <a:lnTo>
                  <a:pt x="667" y="113"/>
                </a:lnTo>
                <a:lnTo>
                  <a:pt x="665" y="109"/>
                </a:lnTo>
                <a:lnTo>
                  <a:pt x="662" y="106"/>
                </a:lnTo>
                <a:lnTo>
                  <a:pt x="658" y="104"/>
                </a:lnTo>
                <a:lnTo>
                  <a:pt x="655" y="104"/>
                </a:lnTo>
                <a:lnTo>
                  <a:pt x="651" y="104"/>
                </a:lnTo>
                <a:lnTo>
                  <a:pt x="648" y="102"/>
                </a:lnTo>
                <a:lnTo>
                  <a:pt x="651" y="99"/>
                </a:lnTo>
                <a:lnTo>
                  <a:pt x="653" y="95"/>
                </a:lnTo>
                <a:lnTo>
                  <a:pt x="655" y="92"/>
                </a:lnTo>
                <a:lnTo>
                  <a:pt x="655" y="88"/>
                </a:lnTo>
                <a:lnTo>
                  <a:pt x="658" y="83"/>
                </a:lnTo>
                <a:lnTo>
                  <a:pt x="655" y="79"/>
                </a:lnTo>
                <a:lnTo>
                  <a:pt x="655" y="74"/>
                </a:lnTo>
                <a:lnTo>
                  <a:pt x="653" y="69"/>
                </a:lnTo>
                <a:lnTo>
                  <a:pt x="653" y="65"/>
                </a:lnTo>
                <a:lnTo>
                  <a:pt x="648" y="60"/>
                </a:lnTo>
                <a:lnTo>
                  <a:pt x="646" y="55"/>
                </a:lnTo>
                <a:lnTo>
                  <a:pt x="639" y="53"/>
                </a:lnTo>
                <a:lnTo>
                  <a:pt x="632" y="48"/>
                </a:lnTo>
                <a:lnTo>
                  <a:pt x="625" y="48"/>
                </a:lnTo>
                <a:lnTo>
                  <a:pt x="616" y="48"/>
                </a:lnTo>
                <a:lnTo>
                  <a:pt x="607" y="51"/>
                </a:lnTo>
                <a:lnTo>
                  <a:pt x="549" y="74"/>
                </a:lnTo>
                <a:lnTo>
                  <a:pt x="595" y="187"/>
                </a:lnTo>
                <a:close/>
                <a:moveTo>
                  <a:pt x="521" y="88"/>
                </a:moveTo>
                <a:lnTo>
                  <a:pt x="498" y="97"/>
                </a:lnTo>
                <a:lnTo>
                  <a:pt x="533" y="169"/>
                </a:lnTo>
                <a:lnTo>
                  <a:pt x="533" y="173"/>
                </a:lnTo>
                <a:lnTo>
                  <a:pt x="535" y="178"/>
                </a:lnTo>
                <a:lnTo>
                  <a:pt x="535" y="183"/>
                </a:lnTo>
                <a:lnTo>
                  <a:pt x="535" y="187"/>
                </a:lnTo>
                <a:lnTo>
                  <a:pt x="533" y="192"/>
                </a:lnTo>
                <a:lnTo>
                  <a:pt x="528" y="194"/>
                </a:lnTo>
                <a:lnTo>
                  <a:pt x="526" y="199"/>
                </a:lnTo>
                <a:lnTo>
                  <a:pt x="519" y="201"/>
                </a:lnTo>
                <a:lnTo>
                  <a:pt x="516" y="204"/>
                </a:lnTo>
                <a:lnTo>
                  <a:pt x="512" y="204"/>
                </a:lnTo>
                <a:lnTo>
                  <a:pt x="507" y="204"/>
                </a:lnTo>
                <a:lnTo>
                  <a:pt x="503" y="201"/>
                </a:lnTo>
                <a:lnTo>
                  <a:pt x="500" y="201"/>
                </a:lnTo>
                <a:lnTo>
                  <a:pt x="496" y="197"/>
                </a:lnTo>
                <a:lnTo>
                  <a:pt x="493" y="194"/>
                </a:lnTo>
                <a:lnTo>
                  <a:pt x="491" y="190"/>
                </a:lnTo>
                <a:lnTo>
                  <a:pt x="456" y="118"/>
                </a:lnTo>
                <a:lnTo>
                  <a:pt x="433" y="129"/>
                </a:lnTo>
                <a:lnTo>
                  <a:pt x="468" y="201"/>
                </a:lnTo>
                <a:lnTo>
                  <a:pt x="470" y="206"/>
                </a:lnTo>
                <a:lnTo>
                  <a:pt x="472" y="208"/>
                </a:lnTo>
                <a:lnTo>
                  <a:pt x="475" y="213"/>
                </a:lnTo>
                <a:lnTo>
                  <a:pt x="477" y="215"/>
                </a:lnTo>
                <a:lnTo>
                  <a:pt x="479" y="217"/>
                </a:lnTo>
                <a:lnTo>
                  <a:pt x="482" y="220"/>
                </a:lnTo>
                <a:lnTo>
                  <a:pt x="486" y="222"/>
                </a:lnTo>
                <a:lnTo>
                  <a:pt x="489" y="224"/>
                </a:lnTo>
                <a:lnTo>
                  <a:pt x="493" y="224"/>
                </a:lnTo>
                <a:lnTo>
                  <a:pt x="500" y="227"/>
                </a:lnTo>
                <a:lnTo>
                  <a:pt x="505" y="227"/>
                </a:lnTo>
                <a:lnTo>
                  <a:pt x="512" y="227"/>
                </a:lnTo>
                <a:lnTo>
                  <a:pt x="516" y="224"/>
                </a:lnTo>
                <a:lnTo>
                  <a:pt x="521" y="224"/>
                </a:lnTo>
                <a:lnTo>
                  <a:pt x="526" y="222"/>
                </a:lnTo>
                <a:lnTo>
                  <a:pt x="530" y="220"/>
                </a:lnTo>
                <a:lnTo>
                  <a:pt x="540" y="215"/>
                </a:lnTo>
                <a:lnTo>
                  <a:pt x="547" y="208"/>
                </a:lnTo>
                <a:lnTo>
                  <a:pt x="553" y="201"/>
                </a:lnTo>
                <a:lnTo>
                  <a:pt x="558" y="194"/>
                </a:lnTo>
                <a:lnTo>
                  <a:pt x="560" y="185"/>
                </a:lnTo>
                <a:lnTo>
                  <a:pt x="560" y="178"/>
                </a:lnTo>
                <a:lnTo>
                  <a:pt x="558" y="169"/>
                </a:lnTo>
                <a:lnTo>
                  <a:pt x="553" y="157"/>
                </a:lnTo>
                <a:lnTo>
                  <a:pt x="521" y="88"/>
                </a:lnTo>
                <a:close/>
                <a:moveTo>
                  <a:pt x="366" y="264"/>
                </a:moveTo>
                <a:lnTo>
                  <a:pt x="368" y="268"/>
                </a:lnTo>
                <a:lnTo>
                  <a:pt x="373" y="273"/>
                </a:lnTo>
                <a:lnTo>
                  <a:pt x="380" y="278"/>
                </a:lnTo>
                <a:lnTo>
                  <a:pt x="387" y="280"/>
                </a:lnTo>
                <a:lnTo>
                  <a:pt x="396" y="282"/>
                </a:lnTo>
                <a:lnTo>
                  <a:pt x="405" y="282"/>
                </a:lnTo>
                <a:lnTo>
                  <a:pt x="417" y="280"/>
                </a:lnTo>
                <a:lnTo>
                  <a:pt x="431" y="273"/>
                </a:lnTo>
                <a:lnTo>
                  <a:pt x="435" y="271"/>
                </a:lnTo>
                <a:lnTo>
                  <a:pt x="440" y="266"/>
                </a:lnTo>
                <a:lnTo>
                  <a:pt x="447" y="259"/>
                </a:lnTo>
                <a:lnTo>
                  <a:pt x="452" y="252"/>
                </a:lnTo>
                <a:lnTo>
                  <a:pt x="456" y="245"/>
                </a:lnTo>
                <a:lnTo>
                  <a:pt x="456" y="236"/>
                </a:lnTo>
                <a:lnTo>
                  <a:pt x="456" y="227"/>
                </a:lnTo>
                <a:lnTo>
                  <a:pt x="452" y="215"/>
                </a:lnTo>
                <a:lnTo>
                  <a:pt x="447" y="208"/>
                </a:lnTo>
                <a:lnTo>
                  <a:pt x="442" y="204"/>
                </a:lnTo>
                <a:lnTo>
                  <a:pt x="438" y="201"/>
                </a:lnTo>
                <a:lnTo>
                  <a:pt x="433" y="199"/>
                </a:lnTo>
                <a:lnTo>
                  <a:pt x="426" y="199"/>
                </a:lnTo>
                <a:lnTo>
                  <a:pt x="419" y="199"/>
                </a:lnTo>
                <a:lnTo>
                  <a:pt x="414" y="201"/>
                </a:lnTo>
                <a:lnTo>
                  <a:pt x="408" y="201"/>
                </a:lnTo>
                <a:lnTo>
                  <a:pt x="380" y="211"/>
                </a:lnTo>
                <a:lnTo>
                  <a:pt x="377" y="211"/>
                </a:lnTo>
                <a:lnTo>
                  <a:pt x="375" y="211"/>
                </a:lnTo>
                <a:lnTo>
                  <a:pt x="373" y="213"/>
                </a:lnTo>
                <a:lnTo>
                  <a:pt x="370" y="213"/>
                </a:lnTo>
                <a:lnTo>
                  <a:pt x="368" y="211"/>
                </a:lnTo>
                <a:lnTo>
                  <a:pt x="366" y="211"/>
                </a:lnTo>
                <a:lnTo>
                  <a:pt x="364" y="208"/>
                </a:lnTo>
                <a:lnTo>
                  <a:pt x="361" y="206"/>
                </a:lnTo>
                <a:lnTo>
                  <a:pt x="361" y="204"/>
                </a:lnTo>
                <a:lnTo>
                  <a:pt x="359" y="199"/>
                </a:lnTo>
                <a:lnTo>
                  <a:pt x="361" y="197"/>
                </a:lnTo>
                <a:lnTo>
                  <a:pt x="361" y="192"/>
                </a:lnTo>
                <a:lnTo>
                  <a:pt x="364" y="190"/>
                </a:lnTo>
                <a:lnTo>
                  <a:pt x="366" y="187"/>
                </a:lnTo>
                <a:lnTo>
                  <a:pt x="370" y="185"/>
                </a:lnTo>
                <a:lnTo>
                  <a:pt x="373" y="183"/>
                </a:lnTo>
                <a:lnTo>
                  <a:pt x="380" y="180"/>
                </a:lnTo>
                <a:lnTo>
                  <a:pt x="384" y="178"/>
                </a:lnTo>
                <a:lnTo>
                  <a:pt x="389" y="178"/>
                </a:lnTo>
                <a:lnTo>
                  <a:pt x="394" y="178"/>
                </a:lnTo>
                <a:lnTo>
                  <a:pt x="396" y="180"/>
                </a:lnTo>
                <a:lnTo>
                  <a:pt x="401" y="183"/>
                </a:lnTo>
                <a:lnTo>
                  <a:pt x="401" y="185"/>
                </a:lnTo>
                <a:lnTo>
                  <a:pt x="403" y="187"/>
                </a:lnTo>
                <a:lnTo>
                  <a:pt x="424" y="173"/>
                </a:lnTo>
                <a:lnTo>
                  <a:pt x="421" y="169"/>
                </a:lnTo>
                <a:lnTo>
                  <a:pt x="417" y="164"/>
                </a:lnTo>
                <a:lnTo>
                  <a:pt x="410" y="160"/>
                </a:lnTo>
                <a:lnTo>
                  <a:pt x="403" y="157"/>
                </a:lnTo>
                <a:lnTo>
                  <a:pt x="396" y="155"/>
                </a:lnTo>
                <a:lnTo>
                  <a:pt x="387" y="155"/>
                </a:lnTo>
                <a:lnTo>
                  <a:pt x="375" y="160"/>
                </a:lnTo>
                <a:lnTo>
                  <a:pt x="364" y="164"/>
                </a:lnTo>
                <a:lnTo>
                  <a:pt x="352" y="171"/>
                </a:lnTo>
                <a:lnTo>
                  <a:pt x="345" y="180"/>
                </a:lnTo>
                <a:lnTo>
                  <a:pt x="340" y="187"/>
                </a:lnTo>
                <a:lnTo>
                  <a:pt x="338" y="194"/>
                </a:lnTo>
                <a:lnTo>
                  <a:pt x="338" y="201"/>
                </a:lnTo>
                <a:lnTo>
                  <a:pt x="338" y="208"/>
                </a:lnTo>
                <a:lnTo>
                  <a:pt x="340" y="215"/>
                </a:lnTo>
                <a:lnTo>
                  <a:pt x="343" y="220"/>
                </a:lnTo>
                <a:lnTo>
                  <a:pt x="347" y="227"/>
                </a:lnTo>
                <a:lnTo>
                  <a:pt x="352" y="231"/>
                </a:lnTo>
                <a:lnTo>
                  <a:pt x="359" y="234"/>
                </a:lnTo>
                <a:lnTo>
                  <a:pt x="366" y="236"/>
                </a:lnTo>
                <a:lnTo>
                  <a:pt x="373" y="236"/>
                </a:lnTo>
                <a:lnTo>
                  <a:pt x="380" y="234"/>
                </a:lnTo>
                <a:lnTo>
                  <a:pt x="387" y="234"/>
                </a:lnTo>
                <a:lnTo>
                  <a:pt x="394" y="231"/>
                </a:lnTo>
                <a:lnTo>
                  <a:pt x="405" y="227"/>
                </a:lnTo>
                <a:lnTo>
                  <a:pt x="410" y="227"/>
                </a:lnTo>
                <a:lnTo>
                  <a:pt x="414" y="224"/>
                </a:lnTo>
                <a:lnTo>
                  <a:pt x="419" y="224"/>
                </a:lnTo>
                <a:lnTo>
                  <a:pt x="421" y="224"/>
                </a:lnTo>
                <a:lnTo>
                  <a:pt x="426" y="224"/>
                </a:lnTo>
                <a:lnTo>
                  <a:pt x="428" y="224"/>
                </a:lnTo>
                <a:lnTo>
                  <a:pt x="431" y="227"/>
                </a:lnTo>
                <a:lnTo>
                  <a:pt x="433" y="229"/>
                </a:lnTo>
                <a:lnTo>
                  <a:pt x="433" y="234"/>
                </a:lnTo>
                <a:lnTo>
                  <a:pt x="435" y="236"/>
                </a:lnTo>
                <a:lnTo>
                  <a:pt x="433" y="241"/>
                </a:lnTo>
                <a:lnTo>
                  <a:pt x="431" y="243"/>
                </a:lnTo>
                <a:lnTo>
                  <a:pt x="428" y="248"/>
                </a:lnTo>
                <a:lnTo>
                  <a:pt x="426" y="250"/>
                </a:lnTo>
                <a:lnTo>
                  <a:pt x="421" y="252"/>
                </a:lnTo>
                <a:lnTo>
                  <a:pt x="419" y="255"/>
                </a:lnTo>
                <a:lnTo>
                  <a:pt x="412" y="259"/>
                </a:lnTo>
                <a:lnTo>
                  <a:pt x="405" y="259"/>
                </a:lnTo>
                <a:lnTo>
                  <a:pt x="401" y="259"/>
                </a:lnTo>
                <a:lnTo>
                  <a:pt x="396" y="259"/>
                </a:lnTo>
                <a:lnTo>
                  <a:pt x="394" y="257"/>
                </a:lnTo>
                <a:lnTo>
                  <a:pt x="389" y="257"/>
                </a:lnTo>
                <a:lnTo>
                  <a:pt x="389" y="255"/>
                </a:lnTo>
                <a:lnTo>
                  <a:pt x="387" y="252"/>
                </a:lnTo>
                <a:lnTo>
                  <a:pt x="366" y="264"/>
                </a:lnTo>
                <a:close/>
              </a:path>
            </a:pathLst>
          </a:custGeom>
          <a:solidFill>
            <a:srgbClr val="4D4A4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77" name="Freeform 105"/>
          <p:cNvSpPr>
            <a:spLocks noEditPoints="1"/>
          </p:cNvSpPr>
          <p:nvPr/>
        </p:nvSpPr>
        <p:spPr bwMode="auto">
          <a:xfrm>
            <a:off x="2339975" y="1371600"/>
            <a:ext cx="1260475" cy="827088"/>
          </a:xfrm>
          <a:custGeom>
            <a:avLst/>
            <a:gdLst/>
            <a:ahLst/>
            <a:cxnLst>
              <a:cxn ang="0">
                <a:pos x="252" y="352"/>
              </a:cxn>
              <a:cxn ang="0">
                <a:pos x="167" y="347"/>
              </a:cxn>
              <a:cxn ang="0">
                <a:pos x="62" y="375"/>
              </a:cxn>
              <a:cxn ang="0">
                <a:pos x="76" y="521"/>
              </a:cxn>
              <a:cxn ang="0">
                <a:pos x="132" y="475"/>
              </a:cxn>
              <a:cxn ang="0">
                <a:pos x="90" y="352"/>
              </a:cxn>
              <a:cxn ang="0">
                <a:pos x="278" y="252"/>
              </a:cxn>
              <a:cxn ang="0">
                <a:pos x="276" y="220"/>
              </a:cxn>
              <a:cxn ang="0">
                <a:pos x="755" y="0"/>
              </a:cxn>
              <a:cxn ang="0">
                <a:pos x="723" y="113"/>
              </a:cxn>
              <a:cxn ang="0">
                <a:pos x="699" y="39"/>
              </a:cxn>
              <a:cxn ang="0">
                <a:pos x="609" y="74"/>
              </a:cxn>
              <a:cxn ang="0">
                <a:pos x="628" y="74"/>
              </a:cxn>
              <a:cxn ang="0">
                <a:pos x="632" y="88"/>
              </a:cxn>
              <a:cxn ang="0">
                <a:pos x="623" y="102"/>
              </a:cxn>
              <a:cxn ang="0">
                <a:pos x="600" y="134"/>
              </a:cxn>
              <a:cxn ang="0">
                <a:pos x="642" y="123"/>
              </a:cxn>
              <a:cxn ang="0">
                <a:pos x="653" y="141"/>
              </a:cxn>
              <a:cxn ang="0">
                <a:pos x="660" y="155"/>
              </a:cxn>
              <a:cxn ang="0">
                <a:pos x="686" y="146"/>
              </a:cxn>
              <a:cxn ang="0">
                <a:pos x="676" y="137"/>
              </a:cxn>
              <a:cxn ang="0">
                <a:pos x="665" y="109"/>
              </a:cxn>
              <a:cxn ang="0">
                <a:pos x="649" y="102"/>
              </a:cxn>
              <a:cxn ang="0">
                <a:pos x="658" y="83"/>
              </a:cxn>
              <a:cxn ang="0">
                <a:pos x="649" y="60"/>
              </a:cxn>
              <a:cxn ang="0">
                <a:pos x="616" y="49"/>
              </a:cxn>
              <a:cxn ang="0">
                <a:pos x="498" y="97"/>
              </a:cxn>
              <a:cxn ang="0">
                <a:pos x="535" y="187"/>
              </a:cxn>
              <a:cxn ang="0">
                <a:pos x="516" y="204"/>
              </a:cxn>
              <a:cxn ang="0">
                <a:pos x="496" y="197"/>
              </a:cxn>
              <a:cxn ang="0">
                <a:pos x="468" y="201"/>
              </a:cxn>
              <a:cxn ang="0">
                <a:pos x="479" y="218"/>
              </a:cxn>
              <a:cxn ang="0">
                <a:pos x="500" y="227"/>
              </a:cxn>
              <a:cxn ang="0">
                <a:pos x="526" y="222"/>
              </a:cxn>
              <a:cxn ang="0">
                <a:pos x="558" y="194"/>
              </a:cxn>
              <a:cxn ang="0">
                <a:pos x="521" y="88"/>
              </a:cxn>
              <a:cxn ang="0">
                <a:pos x="387" y="280"/>
              </a:cxn>
              <a:cxn ang="0">
                <a:pos x="435" y="271"/>
              </a:cxn>
              <a:cxn ang="0">
                <a:pos x="456" y="236"/>
              </a:cxn>
              <a:cxn ang="0">
                <a:pos x="438" y="201"/>
              </a:cxn>
              <a:cxn ang="0">
                <a:pos x="408" y="201"/>
              </a:cxn>
              <a:cxn ang="0">
                <a:pos x="371" y="213"/>
              </a:cxn>
              <a:cxn ang="0">
                <a:pos x="361" y="204"/>
              </a:cxn>
              <a:cxn ang="0">
                <a:pos x="366" y="187"/>
              </a:cxn>
              <a:cxn ang="0">
                <a:pos x="389" y="178"/>
              </a:cxn>
              <a:cxn ang="0">
                <a:pos x="403" y="187"/>
              </a:cxn>
              <a:cxn ang="0">
                <a:pos x="403" y="157"/>
              </a:cxn>
              <a:cxn ang="0">
                <a:pos x="352" y="171"/>
              </a:cxn>
              <a:cxn ang="0">
                <a:pos x="338" y="208"/>
              </a:cxn>
              <a:cxn ang="0">
                <a:pos x="359" y="234"/>
              </a:cxn>
              <a:cxn ang="0">
                <a:pos x="394" y="231"/>
              </a:cxn>
              <a:cxn ang="0">
                <a:pos x="421" y="225"/>
              </a:cxn>
              <a:cxn ang="0">
                <a:pos x="433" y="234"/>
              </a:cxn>
              <a:cxn ang="0">
                <a:pos x="426" y="250"/>
              </a:cxn>
              <a:cxn ang="0">
                <a:pos x="401" y="259"/>
              </a:cxn>
              <a:cxn ang="0">
                <a:pos x="387" y="252"/>
              </a:cxn>
            </a:cxnLst>
            <a:rect l="0" t="0" r="r" b="b"/>
            <a:pathLst>
              <a:path w="794" h="521">
                <a:moveTo>
                  <a:pt x="192" y="273"/>
                </a:moveTo>
                <a:lnTo>
                  <a:pt x="120" y="324"/>
                </a:lnTo>
                <a:lnTo>
                  <a:pt x="190" y="421"/>
                </a:lnTo>
                <a:lnTo>
                  <a:pt x="264" y="368"/>
                </a:lnTo>
                <a:lnTo>
                  <a:pt x="252" y="352"/>
                </a:lnTo>
                <a:lnTo>
                  <a:pt x="199" y="391"/>
                </a:lnTo>
                <a:lnTo>
                  <a:pt x="181" y="366"/>
                </a:lnTo>
                <a:lnTo>
                  <a:pt x="227" y="331"/>
                </a:lnTo>
                <a:lnTo>
                  <a:pt x="215" y="313"/>
                </a:lnTo>
                <a:lnTo>
                  <a:pt x="167" y="347"/>
                </a:lnTo>
                <a:lnTo>
                  <a:pt x="153" y="326"/>
                </a:lnTo>
                <a:lnTo>
                  <a:pt x="204" y="289"/>
                </a:lnTo>
                <a:lnTo>
                  <a:pt x="192" y="273"/>
                </a:lnTo>
                <a:close/>
                <a:moveTo>
                  <a:pt x="90" y="352"/>
                </a:moveTo>
                <a:lnTo>
                  <a:pt x="62" y="375"/>
                </a:lnTo>
                <a:lnTo>
                  <a:pt x="106" y="463"/>
                </a:lnTo>
                <a:lnTo>
                  <a:pt x="106" y="463"/>
                </a:lnTo>
                <a:lnTo>
                  <a:pt x="28" y="403"/>
                </a:lnTo>
                <a:lnTo>
                  <a:pt x="0" y="428"/>
                </a:lnTo>
                <a:lnTo>
                  <a:pt x="76" y="521"/>
                </a:lnTo>
                <a:lnTo>
                  <a:pt x="95" y="505"/>
                </a:lnTo>
                <a:lnTo>
                  <a:pt x="30" y="428"/>
                </a:lnTo>
                <a:lnTo>
                  <a:pt x="30" y="428"/>
                </a:lnTo>
                <a:lnTo>
                  <a:pt x="113" y="491"/>
                </a:lnTo>
                <a:lnTo>
                  <a:pt x="132" y="475"/>
                </a:lnTo>
                <a:lnTo>
                  <a:pt x="83" y="382"/>
                </a:lnTo>
                <a:lnTo>
                  <a:pt x="83" y="382"/>
                </a:lnTo>
                <a:lnTo>
                  <a:pt x="148" y="461"/>
                </a:lnTo>
                <a:lnTo>
                  <a:pt x="167" y="444"/>
                </a:lnTo>
                <a:lnTo>
                  <a:pt x="90" y="352"/>
                </a:lnTo>
                <a:close/>
                <a:moveTo>
                  <a:pt x="278" y="252"/>
                </a:moveTo>
                <a:lnTo>
                  <a:pt x="278" y="252"/>
                </a:lnTo>
                <a:lnTo>
                  <a:pt x="317" y="285"/>
                </a:lnTo>
                <a:lnTo>
                  <a:pt x="289" y="301"/>
                </a:lnTo>
                <a:lnTo>
                  <a:pt x="278" y="252"/>
                </a:lnTo>
                <a:close/>
                <a:moveTo>
                  <a:pt x="296" y="322"/>
                </a:moveTo>
                <a:lnTo>
                  <a:pt x="333" y="299"/>
                </a:lnTo>
                <a:lnTo>
                  <a:pt x="354" y="315"/>
                </a:lnTo>
                <a:lnTo>
                  <a:pt x="377" y="301"/>
                </a:lnTo>
                <a:lnTo>
                  <a:pt x="276" y="220"/>
                </a:lnTo>
                <a:lnTo>
                  <a:pt x="252" y="236"/>
                </a:lnTo>
                <a:lnTo>
                  <a:pt x="280" y="361"/>
                </a:lnTo>
                <a:lnTo>
                  <a:pt x="301" y="347"/>
                </a:lnTo>
                <a:lnTo>
                  <a:pt x="296" y="322"/>
                </a:lnTo>
                <a:close/>
                <a:moveTo>
                  <a:pt x="755" y="0"/>
                </a:moveTo>
                <a:lnTo>
                  <a:pt x="669" y="28"/>
                </a:lnTo>
                <a:lnTo>
                  <a:pt x="706" y="141"/>
                </a:lnTo>
                <a:lnTo>
                  <a:pt x="794" y="113"/>
                </a:lnTo>
                <a:lnTo>
                  <a:pt x="787" y="93"/>
                </a:lnTo>
                <a:lnTo>
                  <a:pt x="723" y="113"/>
                </a:lnTo>
                <a:lnTo>
                  <a:pt x="713" y="83"/>
                </a:lnTo>
                <a:lnTo>
                  <a:pt x="769" y="67"/>
                </a:lnTo>
                <a:lnTo>
                  <a:pt x="764" y="46"/>
                </a:lnTo>
                <a:lnTo>
                  <a:pt x="706" y="65"/>
                </a:lnTo>
                <a:lnTo>
                  <a:pt x="699" y="39"/>
                </a:lnTo>
                <a:lnTo>
                  <a:pt x="760" y="21"/>
                </a:lnTo>
                <a:lnTo>
                  <a:pt x="755" y="0"/>
                </a:lnTo>
                <a:close/>
                <a:moveTo>
                  <a:pt x="593" y="116"/>
                </a:moveTo>
                <a:lnTo>
                  <a:pt x="581" y="86"/>
                </a:lnTo>
                <a:lnTo>
                  <a:pt x="609" y="74"/>
                </a:lnTo>
                <a:lnTo>
                  <a:pt x="614" y="72"/>
                </a:lnTo>
                <a:lnTo>
                  <a:pt x="618" y="72"/>
                </a:lnTo>
                <a:lnTo>
                  <a:pt x="621" y="72"/>
                </a:lnTo>
                <a:lnTo>
                  <a:pt x="625" y="72"/>
                </a:lnTo>
                <a:lnTo>
                  <a:pt x="628" y="74"/>
                </a:lnTo>
                <a:lnTo>
                  <a:pt x="630" y="76"/>
                </a:lnTo>
                <a:lnTo>
                  <a:pt x="630" y="79"/>
                </a:lnTo>
                <a:lnTo>
                  <a:pt x="632" y="81"/>
                </a:lnTo>
                <a:lnTo>
                  <a:pt x="632" y="86"/>
                </a:lnTo>
                <a:lnTo>
                  <a:pt x="632" y="88"/>
                </a:lnTo>
                <a:lnTo>
                  <a:pt x="632" y="93"/>
                </a:lnTo>
                <a:lnTo>
                  <a:pt x="632" y="95"/>
                </a:lnTo>
                <a:lnTo>
                  <a:pt x="630" y="97"/>
                </a:lnTo>
                <a:lnTo>
                  <a:pt x="628" y="100"/>
                </a:lnTo>
                <a:lnTo>
                  <a:pt x="623" y="102"/>
                </a:lnTo>
                <a:lnTo>
                  <a:pt x="621" y="104"/>
                </a:lnTo>
                <a:lnTo>
                  <a:pt x="593" y="116"/>
                </a:lnTo>
                <a:close/>
                <a:moveTo>
                  <a:pt x="595" y="187"/>
                </a:moveTo>
                <a:lnTo>
                  <a:pt x="618" y="178"/>
                </a:lnTo>
                <a:lnTo>
                  <a:pt x="600" y="134"/>
                </a:lnTo>
                <a:lnTo>
                  <a:pt x="623" y="123"/>
                </a:lnTo>
                <a:lnTo>
                  <a:pt x="630" y="123"/>
                </a:lnTo>
                <a:lnTo>
                  <a:pt x="635" y="120"/>
                </a:lnTo>
                <a:lnTo>
                  <a:pt x="639" y="120"/>
                </a:lnTo>
                <a:lnTo>
                  <a:pt x="642" y="123"/>
                </a:lnTo>
                <a:lnTo>
                  <a:pt x="644" y="125"/>
                </a:lnTo>
                <a:lnTo>
                  <a:pt x="646" y="127"/>
                </a:lnTo>
                <a:lnTo>
                  <a:pt x="649" y="132"/>
                </a:lnTo>
                <a:lnTo>
                  <a:pt x="651" y="137"/>
                </a:lnTo>
                <a:lnTo>
                  <a:pt x="653" y="141"/>
                </a:lnTo>
                <a:lnTo>
                  <a:pt x="653" y="146"/>
                </a:lnTo>
                <a:lnTo>
                  <a:pt x="655" y="148"/>
                </a:lnTo>
                <a:lnTo>
                  <a:pt x="658" y="150"/>
                </a:lnTo>
                <a:lnTo>
                  <a:pt x="658" y="153"/>
                </a:lnTo>
                <a:lnTo>
                  <a:pt x="660" y="155"/>
                </a:lnTo>
                <a:lnTo>
                  <a:pt x="660" y="157"/>
                </a:lnTo>
                <a:lnTo>
                  <a:pt x="662" y="160"/>
                </a:lnTo>
                <a:lnTo>
                  <a:pt x="688" y="148"/>
                </a:lnTo>
                <a:lnTo>
                  <a:pt x="688" y="146"/>
                </a:lnTo>
                <a:lnTo>
                  <a:pt x="686" y="146"/>
                </a:lnTo>
                <a:lnTo>
                  <a:pt x="683" y="146"/>
                </a:lnTo>
                <a:lnTo>
                  <a:pt x="681" y="143"/>
                </a:lnTo>
                <a:lnTo>
                  <a:pt x="681" y="141"/>
                </a:lnTo>
                <a:lnTo>
                  <a:pt x="679" y="139"/>
                </a:lnTo>
                <a:lnTo>
                  <a:pt x="676" y="137"/>
                </a:lnTo>
                <a:lnTo>
                  <a:pt x="676" y="132"/>
                </a:lnTo>
                <a:lnTo>
                  <a:pt x="674" y="125"/>
                </a:lnTo>
                <a:lnTo>
                  <a:pt x="669" y="118"/>
                </a:lnTo>
                <a:lnTo>
                  <a:pt x="667" y="113"/>
                </a:lnTo>
                <a:lnTo>
                  <a:pt x="665" y="109"/>
                </a:lnTo>
                <a:lnTo>
                  <a:pt x="662" y="106"/>
                </a:lnTo>
                <a:lnTo>
                  <a:pt x="658" y="104"/>
                </a:lnTo>
                <a:lnTo>
                  <a:pt x="655" y="104"/>
                </a:lnTo>
                <a:lnTo>
                  <a:pt x="651" y="104"/>
                </a:lnTo>
                <a:lnTo>
                  <a:pt x="649" y="102"/>
                </a:lnTo>
                <a:lnTo>
                  <a:pt x="651" y="100"/>
                </a:lnTo>
                <a:lnTo>
                  <a:pt x="653" y="95"/>
                </a:lnTo>
                <a:lnTo>
                  <a:pt x="655" y="93"/>
                </a:lnTo>
                <a:lnTo>
                  <a:pt x="655" y="88"/>
                </a:lnTo>
                <a:lnTo>
                  <a:pt x="658" y="83"/>
                </a:lnTo>
                <a:lnTo>
                  <a:pt x="655" y="79"/>
                </a:lnTo>
                <a:lnTo>
                  <a:pt x="655" y="74"/>
                </a:lnTo>
                <a:lnTo>
                  <a:pt x="653" y="69"/>
                </a:lnTo>
                <a:lnTo>
                  <a:pt x="653" y="65"/>
                </a:lnTo>
                <a:lnTo>
                  <a:pt x="649" y="60"/>
                </a:lnTo>
                <a:lnTo>
                  <a:pt x="646" y="56"/>
                </a:lnTo>
                <a:lnTo>
                  <a:pt x="639" y="53"/>
                </a:lnTo>
                <a:lnTo>
                  <a:pt x="632" y="49"/>
                </a:lnTo>
                <a:lnTo>
                  <a:pt x="625" y="49"/>
                </a:lnTo>
                <a:lnTo>
                  <a:pt x="616" y="49"/>
                </a:lnTo>
                <a:lnTo>
                  <a:pt x="607" y="51"/>
                </a:lnTo>
                <a:lnTo>
                  <a:pt x="549" y="74"/>
                </a:lnTo>
                <a:lnTo>
                  <a:pt x="595" y="187"/>
                </a:lnTo>
                <a:close/>
                <a:moveTo>
                  <a:pt x="521" y="88"/>
                </a:moveTo>
                <a:lnTo>
                  <a:pt x="498" y="97"/>
                </a:lnTo>
                <a:lnTo>
                  <a:pt x="533" y="169"/>
                </a:lnTo>
                <a:lnTo>
                  <a:pt x="533" y="174"/>
                </a:lnTo>
                <a:lnTo>
                  <a:pt x="535" y="178"/>
                </a:lnTo>
                <a:lnTo>
                  <a:pt x="535" y="183"/>
                </a:lnTo>
                <a:lnTo>
                  <a:pt x="535" y="187"/>
                </a:lnTo>
                <a:lnTo>
                  <a:pt x="533" y="192"/>
                </a:lnTo>
                <a:lnTo>
                  <a:pt x="528" y="194"/>
                </a:lnTo>
                <a:lnTo>
                  <a:pt x="526" y="199"/>
                </a:lnTo>
                <a:lnTo>
                  <a:pt x="519" y="201"/>
                </a:lnTo>
                <a:lnTo>
                  <a:pt x="516" y="204"/>
                </a:lnTo>
                <a:lnTo>
                  <a:pt x="512" y="204"/>
                </a:lnTo>
                <a:lnTo>
                  <a:pt x="507" y="204"/>
                </a:lnTo>
                <a:lnTo>
                  <a:pt x="503" y="201"/>
                </a:lnTo>
                <a:lnTo>
                  <a:pt x="500" y="201"/>
                </a:lnTo>
                <a:lnTo>
                  <a:pt x="496" y="197"/>
                </a:lnTo>
                <a:lnTo>
                  <a:pt x="493" y="194"/>
                </a:lnTo>
                <a:lnTo>
                  <a:pt x="491" y="190"/>
                </a:lnTo>
                <a:lnTo>
                  <a:pt x="456" y="118"/>
                </a:lnTo>
                <a:lnTo>
                  <a:pt x="433" y="130"/>
                </a:lnTo>
                <a:lnTo>
                  <a:pt x="468" y="201"/>
                </a:lnTo>
                <a:lnTo>
                  <a:pt x="470" y="206"/>
                </a:lnTo>
                <a:lnTo>
                  <a:pt x="472" y="208"/>
                </a:lnTo>
                <a:lnTo>
                  <a:pt x="475" y="213"/>
                </a:lnTo>
                <a:lnTo>
                  <a:pt x="477" y="215"/>
                </a:lnTo>
                <a:lnTo>
                  <a:pt x="479" y="218"/>
                </a:lnTo>
                <a:lnTo>
                  <a:pt x="482" y="220"/>
                </a:lnTo>
                <a:lnTo>
                  <a:pt x="486" y="222"/>
                </a:lnTo>
                <a:lnTo>
                  <a:pt x="489" y="225"/>
                </a:lnTo>
                <a:lnTo>
                  <a:pt x="493" y="225"/>
                </a:lnTo>
                <a:lnTo>
                  <a:pt x="500" y="227"/>
                </a:lnTo>
                <a:lnTo>
                  <a:pt x="505" y="227"/>
                </a:lnTo>
                <a:lnTo>
                  <a:pt x="512" y="227"/>
                </a:lnTo>
                <a:lnTo>
                  <a:pt x="516" y="225"/>
                </a:lnTo>
                <a:lnTo>
                  <a:pt x="521" y="225"/>
                </a:lnTo>
                <a:lnTo>
                  <a:pt x="526" y="222"/>
                </a:lnTo>
                <a:lnTo>
                  <a:pt x="530" y="220"/>
                </a:lnTo>
                <a:lnTo>
                  <a:pt x="540" y="215"/>
                </a:lnTo>
                <a:lnTo>
                  <a:pt x="547" y="208"/>
                </a:lnTo>
                <a:lnTo>
                  <a:pt x="554" y="201"/>
                </a:lnTo>
                <a:lnTo>
                  <a:pt x="558" y="194"/>
                </a:lnTo>
                <a:lnTo>
                  <a:pt x="560" y="185"/>
                </a:lnTo>
                <a:lnTo>
                  <a:pt x="560" y="178"/>
                </a:lnTo>
                <a:lnTo>
                  <a:pt x="558" y="169"/>
                </a:lnTo>
                <a:lnTo>
                  <a:pt x="554" y="157"/>
                </a:lnTo>
                <a:lnTo>
                  <a:pt x="521" y="88"/>
                </a:lnTo>
                <a:close/>
                <a:moveTo>
                  <a:pt x="366" y="264"/>
                </a:moveTo>
                <a:lnTo>
                  <a:pt x="368" y="269"/>
                </a:lnTo>
                <a:lnTo>
                  <a:pt x="373" y="273"/>
                </a:lnTo>
                <a:lnTo>
                  <a:pt x="380" y="278"/>
                </a:lnTo>
                <a:lnTo>
                  <a:pt x="387" y="280"/>
                </a:lnTo>
                <a:lnTo>
                  <a:pt x="396" y="282"/>
                </a:lnTo>
                <a:lnTo>
                  <a:pt x="405" y="282"/>
                </a:lnTo>
                <a:lnTo>
                  <a:pt x="417" y="280"/>
                </a:lnTo>
                <a:lnTo>
                  <a:pt x="431" y="273"/>
                </a:lnTo>
                <a:lnTo>
                  <a:pt x="435" y="271"/>
                </a:lnTo>
                <a:lnTo>
                  <a:pt x="440" y="266"/>
                </a:lnTo>
                <a:lnTo>
                  <a:pt x="447" y="259"/>
                </a:lnTo>
                <a:lnTo>
                  <a:pt x="452" y="252"/>
                </a:lnTo>
                <a:lnTo>
                  <a:pt x="456" y="245"/>
                </a:lnTo>
                <a:lnTo>
                  <a:pt x="456" y="236"/>
                </a:lnTo>
                <a:lnTo>
                  <a:pt x="456" y="227"/>
                </a:lnTo>
                <a:lnTo>
                  <a:pt x="452" y="215"/>
                </a:lnTo>
                <a:lnTo>
                  <a:pt x="447" y="208"/>
                </a:lnTo>
                <a:lnTo>
                  <a:pt x="442" y="204"/>
                </a:lnTo>
                <a:lnTo>
                  <a:pt x="438" y="201"/>
                </a:lnTo>
                <a:lnTo>
                  <a:pt x="433" y="199"/>
                </a:lnTo>
                <a:lnTo>
                  <a:pt x="426" y="199"/>
                </a:lnTo>
                <a:lnTo>
                  <a:pt x="419" y="199"/>
                </a:lnTo>
                <a:lnTo>
                  <a:pt x="415" y="201"/>
                </a:lnTo>
                <a:lnTo>
                  <a:pt x="408" y="201"/>
                </a:lnTo>
                <a:lnTo>
                  <a:pt x="380" y="211"/>
                </a:lnTo>
                <a:lnTo>
                  <a:pt x="377" y="211"/>
                </a:lnTo>
                <a:lnTo>
                  <a:pt x="375" y="211"/>
                </a:lnTo>
                <a:lnTo>
                  <a:pt x="373" y="213"/>
                </a:lnTo>
                <a:lnTo>
                  <a:pt x="371" y="213"/>
                </a:lnTo>
                <a:lnTo>
                  <a:pt x="368" y="211"/>
                </a:lnTo>
                <a:lnTo>
                  <a:pt x="366" y="211"/>
                </a:lnTo>
                <a:lnTo>
                  <a:pt x="364" y="208"/>
                </a:lnTo>
                <a:lnTo>
                  <a:pt x="361" y="206"/>
                </a:lnTo>
                <a:lnTo>
                  <a:pt x="361" y="204"/>
                </a:lnTo>
                <a:lnTo>
                  <a:pt x="359" y="199"/>
                </a:lnTo>
                <a:lnTo>
                  <a:pt x="361" y="197"/>
                </a:lnTo>
                <a:lnTo>
                  <a:pt x="361" y="192"/>
                </a:lnTo>
                <a:lnTo>
                  <a:pt x="364" y="190"/>
                </a:lnTo>
                <a:lnTo>
                  <a:pt x="366" y="187"/>
                </a:lnTo>
                <a:lnTo>
                  <a:pt x="371" y="185"/>
                </a:lnTo>
                <a:lnTo>
                  <a:pt x="373" y="183"/>
                </a:lnTo>
                <a:lnTo>
                  <a:pt x="380" y="181"/>
                </a:lnTo>
                <a:lnTo>
                  <a:pt x="384" y="178"/>
                </a:lnTo>
                <a:lnTo>
                  <a:pt x="389" y="178"/>
                </a:lnTo>
                <a:lnTo>
                  <a:pt x="394" y="178"/>
                </a:lnTo>
                <a:lnTo>
                  <a:pt x="396" y="181"/>
                </a:lnTo>
                <a:lnTo>
                  <a:pt x="401" y="183"/>
                </a:lnTo>
                <a:lnTo>
                  <a:pt x="401" y="185"/>
                </a:lnTo>
                <a:lnTo>
                  <a:pt x="403" y="187"/>
                </a:lnTo>
                <a:lnTo>
                  <a:pt x="424" y="174"/>
                </a:lnTo>
                <a:lnTo>
                  <a:pt x="421" y="169"/>
                </a:lnTo>
                <a:lnTo>
                  <a:pt x="417" y="164"/>
                </a:lnTo>
                <a:lnTo>
                  <a:pt x="410" y="160"/>
                </a:lnTo>
                <a:lnTo>
                  <a:pt x="403" y="157"/>
                </a:lnTo>
                <a:lnTo>
                  <a:pt x="396" y="155"/>
                </a:lnTo>
                <a:lnTo>
                  <a:pt x="387" y="155"/>
                </a:lnTo>
                <a:lnTo>
                  <a:pt x="375" y="160"/>
                </a:lnTo>
                <a:lnTo>
                  <a:pt x="364" y="164"/>
                </a:lnTo>
                <a:lnTo>
                  <a:pt x="352" y="171"/>
                </a:lnTo>
                <a:lnTo>
                  <a:pt x="345" y="181"/>
                </a:lnTo>
                <a:lnTo>
                  <a:pt x="340" y="187"/>
                </a:lnTo>
                <a:lnTo>
                  <a:pt x="338" y="194"/>
                </a:lnTo>
                <a:lnTo>
                  <a:pt x="338" y="201"/>
                </a:lnTo>
                <a:lnTo>
                  <a:pt x="338" y="208"/>
                </a:lnTo>
                <a:lnTo>
                  <a:pt x="340" y="215"/>
                </a:lnTo>
                <a:lnTo>
                  <a:pt x="343" y="220"/>
                </a:lnTo>
                <a:lnTo>
                  <a:pt x="347" y="227"/>
                </a:lnTo>
                <a:lnTo>
                  <a:pt x="352" y="231"/>
                </a:lnTo>
                <a:lnTo>
                  <a:pt x="359" y="234"/>
                </a:lnTo>
                <a:lnTo>
                  <a:pt x="366" y="236"/>
                </a:lnTo>
                <a:lnTo>
                  <a:pt x="373" y="236"/>
                </a:lnTo>
                <a:lnTo>
                  <a:pt x="380" y="234"/>
                </a:lnTo>
                <a:lnTo>
                  <a:pt x="387" y="234"/>
                </a:lnTo>
                <a:lnTo>
                  <a:pt x="394" y="231"/>
                </a:lnTo>
                <a:lnTo>
                  <a:pt x="405" y="227"/>
                </a:lnTo>
                <a:lnTo>
                  <a:pt x="410" y="227"/>
                </a:lnTo>
                <a:lnTo>
                  <a:pt x="415" y="225"/>
                </a:lnTo>
                <a:lnTo>
                  <a:pt x="419" y="225"/>
                </a:lnTo>
                <a:lnTo>
                  <a:pt x="421" y="225"/>
                </a:lnTo>
                <a:lnTo>
                  <a:pt x="426" y="225"/>
                </a:lnTo>
                <a:lnTo>
                  <a:pt x="428" y="225"/>
                </a:lnTo>
                <a:lnTo>
                  <a:pt x="431" y="227"/>
                </a:lnTo>
                <a:lnTo>
                  <a:pt x="433" y="229"/>
                </a:lnTo>
                <a:lnTo>
                  <a:pt x="433" y="234"/>
                </a:lnTo>
                <a:lnTo>
                  <a:pt x="435" y="236"/>
                </a:lnTo>
                <a:lnTo>
                  <a:pt x="433" y="241"/>
                </a:lnTo>
                <a:lnTo>
                  <a:pt x="431" y="243"/>
                </a:lnTo>
                <a:lnTo>
                  <a:pt x="428" y="248"/>
                </a:lnTo>
                <a:lnTo>
                  <a:pt x="426" y="250"/>
                </a:lnTo>
                <a:lnTo>
                  <a:pt x="421" y="252"/>
                </a:lnTo>
                <a:lnTo>
                  <a:pt x="419" y="255"/>
                </a:lnTo>
                <a:lnTo>
                  <a:pt x="412" y="259"/>
                </a:lnTo>
                <a:lnTo>
                  <a:pt x="405" y="259"/>
                </a:lnTo>
                <a:lnTo>
                  <a:pt x="401" y="259"/>
                </a:lnTo>
                <a:lnTo>
                  <a:pt x="396" y="259"/>
                </a:lnTo>
                <a:lnTo>
                  <a:pt x="394" y="257"/>
                </a:lnTo>
                <a:lnTo>
                  <a:pt x="389" y="257"/>
                </a:lnTo>
                <a:lnTo>
                  <a:pt x="389" y="255"/>
                </a:lnTo>
                <a:lnTo>
                  <a:pt x="387" y="252"/>
                </a:lnTo>
                <a:lnTo>
                  <a:pt x="366" y="26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78" name="Freeform 106"/>
          <p:cNvSpPr>
            <a:spLocks noEditPoints="1"/>
          </p:cNvSpPr>
          <p:nvPr/>
        </p:nvSpPr>
        <p:spPr bwMode="auto">
          <a:xfrm>
            <a:off x="5624513" y="1422400"/>
            <a:ext cx="1157287" cy="742950"/>
          </a:xfrm>
          <a:custGeom>
            <a:avLst/>
            <a:gdLst/>
            <a:ahLst/>
            <a:cxnLst>
              <a:cxn ang="0">
                <a:pos x="729" y="401"/>
              </a:cxn>
              <a:cxn ang="0">
                <a:pos x="655" y="408"/>
              </a:cxn>
              <a:cxn ang="0">
                <a:pos x="648" y="331"/>
              </a:cxn>
              <a:cxn ang="0">
                <a:pos x="602" y="452"/>
              </a:cxn>
              <a:cxn ang="0">
                <a:pos x="650" y="433"/>
              </a:cxn>
              <a:cxn ang="0">
                <a:pos x="590" y="375"/>
              </a:cxn>
              <a:cxn ang="0">
                <a:pos x="560" y="327"/>
              </a:cxn>
              <a:cxn ang="0">
                <a:pos x="625" y="341"/>
              </a:cxn>
              <a:cxn ang="0">
                <a:pos x="569" y="274"/>
              </a:cxn>
              <a:cxn ang="0">
                <a:pos x="518" y="385"/>
              </a:cxn>
              <a:cxn ang="0">
                <a:pos x="546" y="255"/>
              </a:cxn>
              <a:cxn ang="0">
                <a:pos x="456" y="343"/>
              </a:cxn>
              <a:cxn ang="0">
                <a:pos x="546" y="255"/>
              </a:cxn>
              <a:cxn ang="0">
                <a:pos x="493" y="243"/>
              </a:cxn>
              <a:cxn ang="0">
                <a:pos x="421" y="172"/>
              </a:cxn>
              <a:cxn ang="0">
                <a:pos x="440" y="211"/>
              </a:cxn>
              <a:cxn ang="0">
                <a:pos x="407" y="308"/>
              </a:cxn>
              <a:cxn ang="0">
                <a:pos x="340" y="227"/>
              </a:cxn>
              <a:cxn ang="0">
                <a:pos x="338" y="130"/>
              </a:cxn>
              <a:cxn ang="0">
                <a:pos x="257" y="223"/>
              </a:cxn>
              <a:cxn ang="0">
                <a:pos x="319" y="158"/>
              </a:cxn>
              <a:cxn ang="0">
                <a:pos x="322" y="257"/>
              </a:cxn>
              <a:cxn ang="0">
                <a:pos x="400" y="162"/>
              </a:cxn>
              <a:cxn ang="0">
                <a:pos x="340" y="227"/>
              </a:cxn>
              <a:cxn ang="0">
                <a:pos x="208" y="65"/>
              </a:cxn>
              <a:cxn ang="0">
                <a:pos x="240" y="213"/>
              </a:cxn>
              <a:cxn ang="0">
                <a:pos x="189" y="167"/>
              </a:cxn>
              <a:cxn ang="0">
                <a:pos x="257" y="162"/>
              </a:cxn>
              <a:cxn ang="0">
                <a:pos x="210" y="118"/>
              </a:cxn>
              <a:cxn ang="0">
                <a:pos x="280" y="121"/>
              </a:cxn>
              <a:cxn ang="0">
                <a:pos x="108" y="47"/>
              </a:cxn>
              <a:cxn ang="0">
                <a:pos x="134" y="58"/>
              </a:cxn>
              <a:cxn ang="0">
                <a:pos x="143" y="63"/>
              </a:cxn>
              <a:cxn ang="0">
                <a:pos x="148" y="74"/>
              </a:cxn>
              <a:cxn ang="0">
                <a:pos x="145" y="91"/>
              </a:cxn>
              <a:cxn ang="0">
                <a:pos x="139" y="109"/>
              </a:cxn>
              <a:cxn ang="0">
                <a:pos x="132" y="121"/>
              </a:cxn>
              <a:cxn ang="0">
                <a:pos x="120" y="130"/>
              </a:cxn>
              <a:cxn ang="0">
                <a:pos x="108" y="132"/>
              </a:cxn>
              <a:cxn ang="0">
                <a:pos x="78" y="121"/>
              </a:cxn>
              <a:cxn ang="0">
                <a:pos x="48" y="130"/>
              </a:cxn>
              <a:cxn ang="0">
                <a:pos x="111" y="153"/>
              </a:cxn>
              <a:cxn ang="0">
                <a:pos x="132" y="151"/>
              </a:cxn>
              <a:cxn ang="0">
                <a:pos x="150" y="137"/>
              </a:cxn>
              <a:cxn ang="0">
                <a:pos x="162" y="118"/>
              </a:cxn>
              <a:cxn ang="0">
                <a:pos x="169" y="102"/>
              </a:cxn>
              <a:cxn ang="0">
                <a:pos x="173" y="81"/>
              </a:cxn>
              <a:cxn ang="0">
                <a:pos x="169" y="63"/>
              </a:cxn>
              <a:cxn ang="0">
                <a:pos x="155" y="44"/>
              </a:cxn>
              <a:cxn ang="0">
                <a:pos x="92" y="19"/>
              </a:cxn>
              <a:cxn ang="0">
                <a:pos x="62" y="10"/>
              </a:cxn>
              <a:cxn ang="0">
                <a:pos x="0" y="116"/>
              </a:cxn>
              <a:cxn ang="0">
                <a:pos x="62" y="10"/>
              </a:cxn>
            </a:cxnLst>
            <a:rect l="0" t="0" r="r" b="b"/>
            <a:pathLst>
              <a:path w="729" h="468">
                <a:moveTo>
                  <a:pt x="650" y="433"/>
                </a:moveTo>
                <a:lnTo>
                  <a:pt x="729" y="401"/>
                </a:lnTo>
                <a:lnTo>
                  <a:pt x="708" y="382"/>
                </a:lnTo>
                <a:lnTo>
                  <a:pt x="655" y="408"/>
                </a:lnTo>
                <a:lnTo>
                  <a:pt x="669" y="352"/>
                </a:lnTo>
                <a:lnTo>
                  <a:pt x="648" y="331"/>
                </a:lnTo>
                <a:lnTo>
                  <a:pt x="632" y="417"/>
                </a:lnTo>
                <a:lnTo>
                  <a:pt x="602" y="452"/>
                </a:lnTo>
                <a:lnTo>
                  <a:pt x="620" y="468"/>
                </a:lnTo>
                <a:lnTo>
                  <a:pt x="650" y="433"/>
                </a:lnTo>
                <a:close/>
                <a:moveTo>
                  <a:pt x="549" y="343"/>
                </a:moveTo>
                <a:lnTo>
                  <a:pt x="590" y="375"/>
                </a:lnTo>
                <a:lnTo>
                  <a:pt x="604" y="357"/>
                </a:lnTo>
                <a:lnTo>
                  <a:pt x="560" y="327"/>
                </a:lnTo>
                <a:lnTo>
                  <a:pt x="576" y="306"/>
                </a:lnTo>
                <a:lnTo>
                  <a:pt x="625" y="341"/>
                </a:lnTo>
                <a:lnTo>
                  <a:pt x="639" y="322"/>
                </a:lnTo>
                <a:lnTo>
                  <a:pt x="569" y="274"/>
                </a:lnTo>
                <a:lnTo>
                  <a:pt x="498" y="371"/>
                </a:lnTo>
                <a:lnTo>
                  <a:pt x="518" y="385"/>
                </a:lnTo>
                <a:lnTo>
                  <a:pt x="549" y="343"/>
                </a:lnTo>
                <a:close/>
                <a:moveTo>
                  <a:pt x="546" y="255"/>
                </a:moveTo>
                <a:lnTo>
                  <a:pt x="525" y="241"/>
                </a:lnTo>
                <a:lnTo>
                  <a:pt x="456" y="343"/>
                </a:lnTo>
                <a:lnTo>
                  <a:pt x="477" y="357"/>
                </a:lnTo>
                <a:lnTo>
                  <a:pt x="546" y="255"/>
                </a:lnTo>
                <a:close/>
                <a:moveTo>
                  <a:pt x="461" y="223"/>
                </a:moveTo>
                <a:lnTo>
                  <a:pt x="493" y="243"/>
                </a:lnTo>
                <a:lnTo>
                  <a:pt x="502" y="225"/>
                </a:lnTo>
                <a:lnTo>
                  <a:pt x="421" y="172"/>
                </a:lnTo>
                <a:lnTo>
                  <a:pt x="410" y="190"/>
                </a:lnTo>
                <a:lnTo>
                  <a:pt x="440" y="211"/>
                </a:lnTo>
                <a:lnTo>
                  <a:pt x="386" y="294"/>
                </a:lnTo>
                <a:lnTo>
                  <a:pt x="407" y="308"/>
                </a:lnTo>
                <a:lnTo>
                  <a:pt x="461" y="223"/>
                </a:lnTo>
                <a:close/>
                <a:moveTo>
                  <a:pt x="340" y="227"/>
                </a:moveTo>
                <a:lnTo>
                  <a:pt x="340" y="227"/>
                </a:lnTo>
                <a:lnTo>
                  <a:pt x="338" y="130"/>
                </a:lnTo>
                <a:lnTo>
                  <a:pt x="315" y="116"/>
                </a:lnTo>
                <a:lnTo>
                  <a:pt x="257" y="223"/>
                </a:lnTo>
                <a:lnTo>
                  <a:pt x="277" y="234"/>
                </a:lnTo>
                <a:lnTo>
                  <a:pt x="319" y="158"/>
                </a:lnTo>
                <a:lnTo>
                  <a:pt x="319" y="158"/>
                </a:lnTo>
                <a:lnTo>
                  <a:pt x="322" y="257"/>
                </a:lnTo>
                <a:lnTo>
                  <a:pt x="345" y="269"/>
                </a:lnTo>
                <a:lnTo>
                  <a:pt x="400" y="162"/>
                </a:lnTo>
                <a:lnTo>
                  <a:pt x="379" y="153"/>
                </a:lnTo>
                <a:lnTo>
                  <a:pt x="340" y="227"/>
                </a:lnTo>
                <a:close/>
                <a:moveTo>
                  <a:pt x="289" y="102"/>
                </a:moveTo>
                <a:lnTo>
                  <a:pt x="208" y="65"/>
                </a:lnTo>
                <a:lnTo>
                  <a:pt x="157" y="176"/>
                </a:lnTo>
                <a:lnTo>
                  <a:pt x="240" y="213"/>
                </a:lnTo>
                <a:lnTo>
                  <a:pt x="250" y="195"/>
                </a:lnTo>
                <a:lnTo>
                  <a:pt x="189" y="167"/>
                </a:lnTo>
                <a:lnTo>
                  <a:pt x="201" y="139"/>
                </a:lnTo>
                <a:lnTo>
                  <a:pt x="257" y="162"/>
                </a:lnTo>
                <a:lnTo>
                  <a:pt x="264" y="144"/>
                </a:lnTo>
                <a:lnTo>
                  <a:pt x="210" y="118"/>
                </a:lnTo>
                <a:lnTo>
                  <a:pt x="222" y="95"/>
                </a:lnTo>
                <a:lnTo>
                  <a:pt x="280" y="121"/>
                </a:lnTo>
                <a:lnTo>
                  <a:pt x="289" y="102"/>
                </a:lnTo>
                <a:close/>
                <a:moveTo>
                  <a:pt x="108" y="47"/>
                </a:moveTo>
                <a:lnTo>
                  <a:pt x="132" y="56"/>
                </a:lnTo>
                <a:lnTo>
                  <a:pt x="134" y="58"/>
                </a:lnTo>
                <a:lnTo>
                  <a:pt x="139" y="61"/>
                </a:lnTo>
                <a:lnTo>
                  <a:pt x="143" y="63"/>
                </a:lnTo>
                <a:lnTo>
                  <a:pt x="145" y="68"/>
                </a:lnTo>
                <a:lnTo>
                  <a:pt x="148" y="74"/>
                </a:lnTo>
                <a:lnTo>
                  <a:pt x="148" y="81"/>
                </a:lnTo>
                <a:lnTo>
                  <a:pt x="145" y="91"/>
                </a:lnTo>
                <a:lnTo>
                  <a:pt x="141" y="102"/>
                </a:lnTo>
                <a:lnTo>
                  <a:pt x="139" y="109"/>
                </a:lnTo>
                <a:lnTo>
                  <a:pt x="136" y="116"/>
                </a:lnTo>
                <a:lnTo>
                  <a:pt x="132" y="121"/>
                </a:lnTo>
                <a:lnTo>
                  <a:pt x="127" y="125"/>
                </a:lnTo>
                <a:lnTo>
                  <a:pt x="120" y="130"/>
                </a:lnTo>
                <a:lnTo>
                  <a:pt x="115" y="132"/>
                </a:lnTo>
                <a:lnTo>
                  <a:pt x="108" y="132"/>
                </a:lnTo>
                <a:lnTo>
                  <a:pt x="101" y="130"/>
                </a:lnTo>
                <a:lnTo>
                  <a:pt x="78" y="121"/>
                </a:lnTo>
                <a:lnTo>
                  <a:pt x="108" y="47"/>
                </a:lnTo>
                <a:close/>
                <a:moveTo>
                  <a:pt x="48" y="130"/>
                </a:moveTo>
                <a:lnTo>
                  <a:pt x="97" y="151"/>
                </a:lnTo>
                <a:lnTo>
                  <a:pt x="111" y="153"/>
                </a:lnTo>
                <a:lnTo>
                  <a:pt x="122" y="153"/>
                </a:lnTo>
                <a:lnTo>
                  <a:pt x="132" y="151"/>
                </a:lnTo>
                <a:lnTo>
                  <a:pt x="141" y="144"/>
                </a:lnTo>
                <a:lnTo>
                  <a:pt x="150" y="137"/>
                </a:lnTo>
                <a:lnTo>
                  <a:pt x="157" y="128"/>
                </a:lnTo>
                <a:lnTo>
                  <a:pt x="162" y="118"/>
                </a:lnTo>
                <a:lnTo>
                  <a:pt x="166" y="109"/>
                </a:lnTo>
                <a:lnTo>
                  <a:pt x="169" y="102"/>
                </a:lnTo>
                <a:lnTo>
                  <a:pt x="171" y="93"/>
                </a:lnTo>
                <a:lnTo>
                  <a:pt x="173" y="81"/>
                </a:lnTo>
                <a:lnTo>
                  <a:pt x="171" y="72"/>
                </a:lnTo>
                <a:lnTo>
                  <a:pt x="169" y="63"/>
                </a:lnTo>
                <a:lnTo>
                  <a:pt x="164" y="54"/>
                </a:lnTo>
                <a:lnTo>
                  <a:pt x="155" y="44"/>
                </a:lnTo>
                <a:lnTo>
                  <a:pt x="143" y="40"/>
                </a:lnTo>
                <a:lnTo>
                  <a:pt x="92" y="19"/>
                </a:lnTo>
                <a:lnTo>
                  <a:pt x="48" y="130"/>
                </a:lnTo>
                <a:close/>
                <a:moveTo>
                  <a:pt x="62" y="10"/>
                </a:moveTo>
                <a:lnTo>
                  <a:pt x="37" y="0"/>
                </a:lnTo>
                <a:lnTo>
                  <a:pt x="0" y="116"/>
                </a:lnTo>
                <a:lnTo>
                  <a:pt x="25" y="123"/>
                </a:lnTo>
                <a:lnTo>
                  <a:pt x="62" y="10"/>
                </a:lnTo>
                <a:close/>
              </a:path>
            </a:pathLst>
          </a:custGeom>
          <a:solidFill>
            <a:srgbClr val="4D4A4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79" name="Freeform 107"/>
          <p:cNvSpPr>
            <a:spLocks noEditPoints="1"/>
          </p:cNvSpPr>
          <p:nvPr/>
        </p:nvSpPr>
        <p:spPr bwMode="auto">
          <a:xfrm>
            <a:off x="5613400" y="1398588"/>
            <a:ext cx="1157288" cy="744537"/>
          </a:xfrm>
          <a:custGeom>
            <a:avLst/>
            <a:gdLst/>
            <a:ahLst/>
            <a:cxnLst>
              <a:cxn ang="0">
                <a:pos x="729" y="401"/>
              </a:cxn>
              <a:cxn ang="0">
                <a:pos x="655" y="408"/>
              </a:cxn>
              <a:cxn ang="0">
                <a:pos x="648" y="332"/>
              </a:cxn>
              <a:cxn ang="0">
                <a:pos x="602" y="452"/>
              </a:cxn>
              <a:cxn ang="0">
                <a:pos x="651" y="433"/>
              </a:cxn>
              <a:cxn ang="0">
                <a:pos x="590" y="376"/>
              </a:cxn>
              <a:cxn ang="0">
                <a:pos x="560" y="327"/>
              </a:cxn>
              <a:cxn ang="0">
                <a:pos x="625" y="341"/>
              </a:cxn>
              <a:cxn ang="0">
                <a:pos x="569" y="274"/>
              </a:cxn>
              <a:cxn ang="0">
                <a:pos x="518" y="385"/>
              </a:cxn>
              <a:cxn ang="0">
                <a:pos x="546" y="255"/>
              </a:cxn>
              <a:cxn ang="0">
                <a:pos x="456" y="343"/>
              </a:cxn>
              <a:cxn ang="0">
                <a:pos x="546" y="255"/>
              </a:cxn>
              <a:cxn ang="0">
                <a:pos x="493" y="244"/>
              </a:cxn>
              <a:cxn ang="0">
                <a:pos x="421" y="172"/>
              </a:cxn>
              <a:cxn ang="0">
                <a:pos x="440" y="211"/>
              </a:cxn>
              <a:cxn ang="0">
                <a:pos x="407" y="308"/>
              </a:cxn>
              <a:cxn ang="0">
                <a:pos x="340" y="227"/>
              </a:cxn>
              <a:cxn ang="0">
                <a:pos x="338" y="130"/>
              </a:cxn>
              <a:cxn ang="0">
                <a:pos x="257" y="223"/>
              </a:cxn>
              <a:cxn ang="0">
                <a:pos x="319" y="158"/>
              </a:cxn>
              <a:cxn ang="0">
                <a:pos x="322" y="257"/>
              </a:cxn>
              <a:cxn ang="0">
                <a:pos x="400" y="163"/>
              </a:cxn>
              <a:cxn ang="0">
                <a:pos x="340" y="227"/>
              </a:cxn>
              <a:cxn ang="0">
                <a:pos x="208" y="65"/>
              </a:cxn>
              <a:cxn ang="0">
                <a:pos x="240" y="213"/>
              </a:cxn>
              <a:cxn ang="0">
                <a:pos x="190" y="167"/>
              </a:cxn>
              <a:cxn ang="0">
                <a:pos x="257" y="163"/>
              </a:cxn>
              <a:cxn ang="0">
                <a:pos x="210" y="119"/>
              </a:cxn>
              <a:cxn ang="0">
                <a:pos x="280" y="121"/>
              </a:cxn>
              <a:cxn ang="0">
                <a:pos x="108" y="47"/>
              </a:cxn>
              <a:cxn ang="0">
                <a:pos x="134" y="58"/>
              </a:cxn>
              <a:cxn ang="0">
                <a:pos x="143" y="63"/>
              </a:cxn>
              <a:cxn ang="0">
                <a:pos x="148" y="75"/>
              </a:cxn>
              <a:cxn ang="0">
                <a:pos x="146" y="91"/>
              </a:cxn>
              <a:cxn ang="0">
                <a:pos x="139" y="109"/>
              </a:cxn>
              <a:cxn ang="0">
                <a:pos x="132" y="121"/>
              </a:cxn>
              <a:cxn ang="0">
                <a:pos x="120" y="130"/>
              </a:cxn>
              <a:cxn ang="0">
                <a:pos x="108" y="132"/>
              </a:cxn>
              <a:cxn ang="0">
                <a:pos x="78" y="121"/>
              </a:cxn>
              <a:cxn ang="0">
                <a:pos x="48" y="130"/>
              </a:cxn>
              <a:cxn ang="0">
                <a:pos x="111" y="153"/>
              </a:cxn>
              <a:cxn ang="0">
                <a:pos x="132" y="151"/>
              </a:cxn>
              <a:cxn ang="0">
                <a:pos x="150" y="137"/>
              </a:cxn>
              <a:cxn ang="0">
                <a:pos x="162" y="119"/>
              </a:cxn>
              <a:cxn ang="0">
                <a:pos x="169" y="102"/>
              </a:cxn>
              <a:cxn ang="0">
                <a:pos x="173" y="82"/>
              </a:cxn>
              <a:cxn ang="0">
                <a:pos x="169" y="63"/>
              </a:cxn>
              <a:cxn ang="0">
                <a:pos x="155" y="44"/>
              </a:cxn>
              <a:cxn ang="0">
                <a:pos x="92" y="19"/>
              </a:cxn>
              <a:cxn ang="0">
                <a:pos x="62" y="10"/>
              </a:cxn>
              <a:cxn ang="0">
                <a:pos x="0" y="116"/>
              </a:cxn>
              <a:cxn ang="0">
                <a:pos x="62" y="10"/>
              </a:cxn>
            </a:cxnLst>
            <a:rect l="0" t="0" r="r" b="b"/>
            <a:pathLst>
              <a:path w="729" h="468">
                <a:moveTo>
                  <a:pt x="651" y="433"/>
                </a:moveTo>
                <a:lnTo>
                  <a:pt x="729" y="401"/>
                </a:lnTo>
                <a:lnTo>
                  <a:pt x="708" y="383"/>
                </a:lnTo>
                <a:lnTo>
                  <a:pt x="655" y="408"/>
                </a:lnTo>
                <a:lnTo>
                  <a:pt x="669" y="352"/>
                </a:lnTo>
                <a:lnTo>
                  <a:pt x="648" y="332"/>
                </a:lnTo>
                <a:lnTo>
                  <a:pt x="632" y="417"/>
                </a:lnTo>
                <a:lnTo>
                  <a:pt x="602" y="452"/>
                </a:lnTo>
                <a:lnTo>
                  <a:pt x="620" y="468"/>
                </a:lnTo>
                <a:lnTo>
                  <a:pt x="651" y="433"/>
                </a:lnTo>
                <a:close/>
                <a:moveTo>
                  <a:pt x="549" y="343"/>
                </a:moveTo>
                <a:lnTo>
                  <a:pt x="590" y="376"/>
                </a:lnTo>
                <a:lnTo>
                  <a:pt x="604" y="357"/>
                </a:lnTo>
                <a:lnTo>
                  <a:pt x="560" y="327"/>
                </a:lnTo>
                <a:lnTo>
                  <a:pt x="576" y="306"/>
                </a:lnTo>
                <a:lnTo>
                  <a:pt x="625" y="341"/>
                </a:lnTo>
                <a:lnTo>
                  <a:pt x="639" y="322"/>
                </a:lnTo>
                <a:lnTo>
                  <a:pt x="569" y="274"/>
                </a:lnTo>
                <a:lnTo>
                  <a:pt x="498" y="371"/>
                </a:lnTo>
                <a:lnTo>
                  <a:pt x="518" y="385"/>
                </a:lnTo>
                <a:lnTo>
                  <a:pt x="549" y="343"/>
                </a:lnTo>
                <a:close/>
                <a:moveTo>
                  <a:pt x="546" y="255"/>
                </a:moveTo>
                <a:lnTo>
                  <a:pt x="525" y="241"/>
                </a:lnTo>
                <a:lnTo>
                  <a:pt x="456" y="343"/>
                </a:lnTo>
                <a:lnTo>
                  <a:pt x="477" y="357"/>
                </a:lnTo>
                <a:lnTo>
                  <a:pt x="546" y="255"/>
                </a:lnTo>
                <a:close/>
                <a:moveTo>
                  <a:pt x="461" y="223"/>
                </a:moveTo>
                <a:lnTo>
                  <a:pt x="493" y="244"/>
                </a:lnTo>
                <a:lnTo>
                  <a:pt x="502" y="225"/>
                </a:lnTo>
                <a:lnTo>
                  <a:pt x="421" y="172"/>
                </a:lnTo>
                <a:lnTo>
                  <a:pt x="410" y="190"/>
                </a:lnTo>
                <a:lnTo>
                  <a:pt x="440" y="211"/>
                </a:lnTo>
                <a:lnTo>
                  <a:pt x="386" y="295"/>
                </a:lnTo>
                <a:lnTo>
                  <a:pt x="407" y="308"/>
                </a:lnTo>
                <a:lnTo>
                  <a:pt x="461" y="223"/>
                </a:lnTo>
                <a:close/>
                <a:moveTo>
                  <a:pt x="340" y="227"/>
                </a:moveTo>
                <a:lnTo>
                  <a:pt x="340" y="227"/>
                </a:lnTo>
                <a:lnTo>
                  <a:pt x="338" y="130"/>
                </a:lnTo>
                <a:lnTo>
                  <a:pt x="315" y="116"/>
                </a:lnTo>
                <a:lnTo>
                  <a:pt x="257" y="223"/>
                </a:lnTo>
                <a:lnTo>
                  <a:pt x="278" y="234"/>
                </a:lnTo>
                <a:lnTo>
                  <a:pt x="319" y="158"/>
                </a:lnTo>
                <a:lnTo>
                  <a:pt x="319" y="158"/>
                </a:lnTo>
                <a:lnTo>
                  <a:pt x="322" y="257"/>
                </a:lnTo>
                <a:lnTo>
                  <a:pt x="345" y="269"/>
                </a:lnTo>
                <a:lnTo>
                  <a:pt x="400" y="163"/>
                </a:lnTo>
                <a:lnTo>
                  <a:pt x="379" y="153"/>
                </a:lnTo>
                <a:lnTo>
                  <a:pt x="340" y="227"/>
                </a:lnTo>
                <a:close/>
                <a:moveTo>
                  <a:pt x="289" y="102"/>
                </a:moveTo>
                <a:lnTo>
                  <a:pt x="208" y="65"/>
                </a:lnTo>
                <a:lnTo>
                  <a:pt x="157" y="176"/>
                </a:lnTo>
                <a:lnTo>
                  <a:pt x="240" y="213"/>
                </a:lnTo>
                <a:lnTo>
                  <a:pt x="250" y="195"/>
                </a:lnTo>
                <a:lnTo>
                  <a:pt x="190" y="167"/>
                </a:lnTo>
                <a:lnTo>
                  <a:pt x="201" y="139"/>
                </a:lnTo>
                <a:lnTo>
                  <a:pt x="257" y="163"/>
                </a:lnTo>
                <a:lnTo>
                  <a:pt x="264" y="142"/>
                </a:lnTo>
                <a:lnTo>
                  <a:pt x="210" y="119"/>
                </a:lnTo>
                <a:lnTo>
                  <a:pt x="222" y="95"/>
                </a:lnTo>
                <a:lnTo>
                  <a:pt x="280" y="121"/>
                </a:lnTo>
                <a:lnTo>
                  <a:pt x="289" y="102"/>
                </a:lnTo>
                <a:close/>
                <a:moveTo>
                  <a:pt x="108" y="47"/>
                </a:moveTo>
                <a:lnTo>
                  <a:pt x="132" y="56"/>
                </a:lnTo>
                <a:lnTo>
                  <a:pt x="134" y="58"/>
                </a:lnTo>
                <a:lnTo>
                  <a:pt x="139" y="61"/>
                </a:lnTo>
                <a:lnTo>
                  <a:pt x="143" y="63"/>
                </a:lnTo>
                <a:lnTo>
                  <a:pt x="146" y="68"/>
                </a:lnTo>
                <a:lnTo>
                  <a:pt x="148" y="75"/>
                </a:lnTo>
                <a:lnTo>
                  <a:pt x="148" y="82"/>
                </a:lnTo>
                <a:lnTo>
                  <a:pt x="146" y="91"/>
                </a:lnTo>
                <a:lnTo>
                  <a:pt x="141" y="102"/>
                </a:lnTo>
                <a:lnTo>
                  <a:pt x="139" y="109"/>
                </a:lnTo>
                <a:lnTo>
                  <a:pt x="136" y="116"/>
                </a:lnTo>
                <a:lnTo>
                  <a:pt x="132" y="121"/>
                </a:lnTo>
                <a:lnTo>
                  <a:pt x="127" y="125"/>
                </a:lnTo>
                <a:lnTo>
                  <a:pt x="120" y="130"/>
                </a:lnTo>
                <a:lnTo>
                  <a:pt x="115" y="132"/>
                </a:lnTo>
                <a:lnTo>
                  <a:pt x="108" y="132"/>
                </a:lnTo>
                <a:lnTo>
                  <a:pt x="101" y="130"/>
                </a:lnTo>
                <a:lnTo>
                  <a:pt x="78" y="121"/>
                </a:lnTo>
                <a:lnTo>
                  <a:pt x="108" y="47"/>
                </a:lnTo>
                <a:close/>
                <a:moveTo>
                  <a:pt x="48" y="130"/>
                </a:moveTo>
                <a:lnTo>
                  <a:pt x="97" y="151"/>
                </a:lnTo>
                <a:lnTo>
                  <a:pt x="111" y="153"/>
                </a:lnTo>
                <a:lnTo>
                  <a:pt x="122" y="153"/>
                </a:lnTo>
                <a:lnTo>
                  <a:pt x="132" y="151"/>
                </a:lnTo>
                <a:lnTo>
                  <a:pt x="141" y="144"/>
                </a:lnTo>
                <a:lnTo>
                  <a:pt x="150" y="137"/>
                </a:lnTo>
                <a:lnTo>
                  <a:pt x="157" y="128"/>
                </a:lnTo>
                <a:lnTo>
                  <a:pt x="162" y="119"/>
                </a:lnTo>
                <a:lnTo>
                  <a:pt x="166" y="109"/>
                </a:lnTo>
                <a:lnTo>
                  <a:pt x="169" y="102"/>
                </a:lnTo>
                <a:lnTo>
                  <a:pt x="171" y="93"/>
                </a:lnTo>
                <a:lnTo>
                  <a:pt x="173" y="82"/>
                </a:lnTo>
                <a:lnTo>
                  <a:pt x="171" y="72"/>
                </a:lnTo>
                <a:lnTo>
                  <a:pt x="169" y="63"/>
                </a:lnTo>
                <a:lnTo>
                  <a:pt x="164" y="54"/>
                </a:lnTo>
                <a:lnTo>
                  <a:pt x="155" y="44"/>
                </a:lnTo>
                <a:lnTo>
                  <a:pt x="143" y="40"/>
                </a:lnTo>
                <a:lnTo>
                  <a:pt x="92" y="19"/>
                </a:lnTo>
                <a:lnTo>
                  <a:pt x="48" y="130"/>
                </a:lnTo>
                <a:close/>
                <a:moveTo>
                  <a:pt x="62" y="10"/>
                </a:moveTo>
                <a:lnTo>
                  <a:pt x="37" y="0"/>
                </a:lnTo>
                <a:lnTo>
                  <a:pt x="0" y="116"/>
                </a:lnTo>
                <a:lnTo>
                  <a:pt x="25" y="123"/>
                </a:lnTo>
                <a:lnTo>
                  <a:pt x="62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80" name="Freeform 108"/>
          <p:cNvSpPr>
            <a:spLocks noEditPoints="1"/>
          </p:cNvSpPr>
          <p:nvPr/>
        </p:nvSpPr>
        <p:spPr bwMode="auto">
          <a:xfrm>
            <a:off x="1619250" y="3960813"/>
            <a:ext cx="642938" cy="1204912"/>
          </a:xfrm>
          <a:custGeom>
            <a:avLst/>
            <a:gdLst/>
            <a:ahLst/>
            <a:cxnLst>
              <a:cxn ang="0">
                <a:pos x="255" y="686"/>
              </a:cxn>
              <a:cxn ang="0">
                <a:pos x="287" y="693"/>
              </a:cxn>
              <a:cxn ang="0">
                <a:pos x="364" y="706"/>
              </a:cxn>
              <a:cxn ang="0">
                <a:pos x="389" y="695"/>
              </a:cxn>
              <a:cxn ang="0">
                <a:pos x="324" y="612"/>
              </a:cxn>
              <a:cxn ang="0">
                <a:pos x="271" y="528"/>
              </a:cxn>
              <a:cxn ang="0">
                <a:pos x="220" y="632"/>
              </a:cxn>
              <a:cxn ang="0">
                <a:pos x="262" y="477"/>
              </a:cxn>
              <a:cxn ang="0">
                <a:pos x="183" y="517"/>
              </a:cxn>
              <a:cxn ang="0">
                <a:pos x="171" y="514"/>
              </a:cxn>
              <a:cxn ang="0">
                <a:pos x="160" y="500"/>
              </a:cxn>
              <a:cxn ang="0">
                <a:pos x="157" y="489"/>
              </a:cxn>
              <a:cxn ang="0">
                <a:pos x="164" y="477"/>
              </a:cxn>
              <a:cxn ang="0">
                <a:pos x="241" y="436"/>
              </a:cxn>
              <a:cxn ang="0">
                <a:pos x="155" y="452"/>
              </a:cxn>
              <a:cxn ang="0">
                <a:pos x="146" y="459"/>
              </a:cxn>
              <a:cxn ang="0">
                <a:pos x="139" y="468"/>
              </a:cxn>
              <a:cxn ang="0">
                <a:pos x="134" y="482"/>
              </a:cxn>
              <a:cxn ang="0">
                <a:pos x="137" y="498"/>
              </a:cxn>
              <a:cxn ang="0">
                <a:pos x="141" y="512"/>
              </a:cxn>
              <a:cxn ang="0">
                <a:pos x="160" y="535"/>
              </a:cxn>
              <a:cxn ang="0">
                <a:pos x="185" y="542"/>
              </a:cxn>
              <a:cxn ang="0">
                <a:pos x="273" y="500"/>
              </a:cxn>
              <a:cxn ang="0">
                <a:pos x="201" y="412"/>
              </a:cxn>
              <a:cxn ang="0">
                <a:pos x="213" y="392"/>
              </a:cxn>
              <a:cxn ang="0">
                <a:pos x="208" y="357"/>
              </a:cxn>
              <a:cxn ang="0">
                <a:pos x="190" y="331"/>
              </a:cxn>
              <a:cxn ang="0">
                <a:pos x="157" y="324"/>
              </a:cxn>
              <a:cxn ang="0">
                <a:pos x="116" y="336"/>
              </a:cxn>
              <a:cxn ang="0">
                <a:pos x="93" y="361"/>
              </a:cxn>
              <a:cxn ang="0">
                <a:pos x="88" y="394"/>
              </a:cxn>
              <a:cxn ang="0">
                <a:pos x="102" y="422"/>
              </a:cxn>
              <a:cxn ang="0">
                <a:pos x="125" y="436"/>
              </a:cxn>
              <a:cxn ang="0">
                <a:pos x="153" y="438"/>
              </a:cxn>
              <a:cxn ang="0">
                <a:pos x="132" y="415"/>
              </a:cxn>
              <a:cxn ang="0">
                <a:pos x="120" y="410"/>
              </a:cxn>
              <a:cxn ang="0">
                <a:pos x="111" y="399"/>
              </a:cxn>
              <a:cxn ang="0">
                <a:pos x="111" y="378"/>
              </a:cxn>
              <a:cxn ang="0">
                <a:pos x="125" y="361"/>
              </a:cxn>
              <a:cxn ang="0">
                <a:pos x="150" y="350"/>
              </a:cxn>
              <a:cxn ang="0">
                <a:pos x="174" y="352"/>
              </a:cxn>
              <a:cxn ang="0">
                <a:pos x="187" y="361"/>
              </a:cxn>
              <a:cxn ang="0">
                <a:pos x="192" y="378"/>
              </a:cxn>
              <a:cxn ang="0">
                <a:pos x="187" y="392"/>
              </a:cxn>
              <a:cxn ang="0">
                <a:pos x="181" y="399"/>
              </a:cxn>
              <a:cxn ang="0">
                <a:pos x="162" y="218"/>
              </a:cxn>
              <a:cxn ang="0">
                <a:pos x="95" y="334"/>
              </a:cxn>
              <a:cxn ang="0">
                <a:pos x="123" y="317"/>
              </a:cxn>
              <a:cxn ang="0">
                <a:pos x="150" y="248"/>
              </a:cxn>
              <a:cxn ang="0">
                <a:pos x="88" y="181"/>
              </a:cxn>
              <a:cxn ang="0">
                <a:pos x="104" y="162"/>
              </a:cxn>
              <a:cxn ang="0">
                <a:pos x="81" y="151"/>
              </a:cxn>
              <a:cxn ang="0">
                <a:pos x="62" y="169"/>
              </a:cxn>
              <a:cxn ang="0">
                <a:pos x="88" y="181"/>
              </a:cxn>
              <a:cxn ang="0">
                <a:pos x="0" y="14"/>
              </a:cxn>
              <a:cxn ang="0">
                <a:pos x="23" y="35"/>
              </a:cxn>
              <a:cxn ang="0">
                <a:pos x="81" y="88"/>
              </a:cxn>
              <a:cxn ang="0">
                <a:pos x="106" y="91"/>
              </a:cxn>
            </a:cxnLst>
            <a:rect l="0" t="0" r="r" b="b"/>
            <a:pathLst>
              <a:path w="405" h="757">
                <a:moveTo>
                  <a:pt x="405" y="681"/>
                </a:moveTo>
                <a:lnTo>
                  <a:pt x="350" y="612"/>
                </a:lnTo>
                <a:lnTo>
                  <a:pt x="255" y="686"/>
                </a:lnTo>
                <a:lnTo>
                  <a:pt x="310" y="757"/>
                </a:lnTo>
                <a:lnTo>
                  <a:pt x="329" y="744"/>
                </a:lnTo>
                <a:lnTo>
                  <a:pt x="287" y="693"/>
                </a:lnTo>
                <a:lnTo>
                  <a:pt x="313" y="672"/>
                </a:lnTo>
                <a:lnTo>
                  <a:pt x="347" y="718"/>
                </a:lnTo>
                <a:lnTo>
                  <a:pt x="364" y="706"/>
                </a:lnTo>
                <a:lnTo>
                  <a:pt x="329" y="660"/>
                </a:lnTo>
                <a:lnTo>
                  <a:pt x="350" y="644"/>
                </a:lnTo>
                <a:lnTo>
                  <a:pt x="389" y="695"/>
                </a:lnTo>
                <a:lnTo>
                  <a:pt x="405" y="681"/>
                </a:lnTo>
                <a:close/>
                <a:moveTo>
                  <a:pt x="303" y="579"/>
                </a:moveTo>
                <a:lnTo>
                  <a:pt x="324" y="612"/>
                </a:lnTo>
                <a:lnTo>
                  <a:pt x="340" y="600"/>
                </a:lnTo>
                <a:lnTo>
                  <a:pt x="289" y="517"/>
                </a:lnTo>
                <a:lnTo>
                  <a:pt x="271" y="528"/>
                </a:lnTo>
                <a:lnTo>
                  <a:pt x="289" y="558"/>
                </a:lnTo>
                <a:lnTo>
                  <a:pt x="206" y="612"/>
                </a:lnTo>
                <a:lnTo>
                  <a:pt x="220" y="632"/>
                </a:lnTo>
                <a:lnTo>
                  <a:pt x="303" y="579"/>
                </a:lnTo>
                <a:close/>
                <a:moveTo>
                  <a:pt x="273" y="500"/>
                </a:moveTo>
                <a:lnTo>
                  <a:pt x="262" y="477"/>
                </a:lnTo>
                <a:lnTo>
                  <a:pt x="192" y="512"/>
                </a:lnTo>
                <a:lnTo>
                  <a:pt x="187" y="514"/>
                </a:lnTo>
                <a:lnTo>
                  <a:pt x="183" y="517"/>
                </a:lnTo>
                <a:lnTo>
                  <a:pt x="178" y="517"/>
                </a:lnTo>
                <a:lnTo>
                  <a:pt x="174" y="514"/>
                </a:lnTo>
                <a:lnTo>
                  <a:pt x="171" y="514"/>
                </a:lnTo>
                <a:lnTo>
                  <a:pt x="167" y="510"/>
                </a:lnTo>
                <a:lnTo>
                  <a:pt x="164" y="507"/>
                </a:lnTo>
                <a:lnTo>
                  <a:pt x="160" y="500"/>
                </a:lnTo>
                <a:lnTo>
                  <a:pt x="160" y="498"/>
                </a:lnTo>
                <a:lnTo>
                  <a:pt x="157" y="493"/>
                </a:lnTo>
                <a:lnTo>
                  <a:pt x="157" y="489"/>
                </a:lnTo>
                <a:lnTo>
                  <a:pt x="160" y="484"/>
                </a:lnTo>
                <a:lnTo>
                  <a:pt x="160" y="482"/>
                </a:lnTo>
                <a:lnTo>
                  <a:pt x="164" y="477"/>
                </a:lnTo>
                <a:lnTo>
                  <a:pt x="167" y="475"/>
                </a:lnTo>
                <a:lnTo>
                  <a:pt x="171" y="470"/>
                </a:lnTo>
                <a:lnTo>
                  <a:pt x="241" y="436"/>
                </a:lnTo>
                <a:lnTo>
                  <a:pt x="229" y="412"/>
                </a:lnTo>
                <a:lnTo>
                  <a:pt x="160" y="449"/>
                </a:lnTo>
                <a:lnTo>
                  <a:pt x="155" y="452"/>
                </a:lnTo>
                <a:lnTo>
                  <a:pt x="150" y="454"/>
                </a:lnTo>
                <a:lnTo>
                  <a:pt x="148" y="456"/>
                </a:lnTo>
                <a:lnTo>
                  <a:pt x="146" y="459"/>
                </a:lnTo>
                <a:lnTo>
                  <a:pt x="143" y="461"/>
                </a:lnTo>
                <a:lnTo>
                  <a:pt x="141" y="463"/>
                </a:lnTo>
                <a:lnTo>
                  <a:pt x="139" y="468"/>
                </a:lnTo>
                <a:lnTo>
                  <a:pt x="137" y="470"/>
                </a:lnTo>
                <a:lnTo>
                  <a:pt x="137" y="477"/>
                </a:lnTo>
                <a:lnTo>
                  <a:pt x="134" y="482"/>
                </a:lnTo>
                <a:lnTo>
                  <a:pt x="134" y="489"/>
                </a:lnTo>
                <a:lnTo>
                  <a:pt x="134" y="493"/>
                </a:lnTo>
                <a:lnTo>
                  <a:pt x="137" y="498"/>
                </a:lnTo>
                <a:lnTo>
                  <a:pt x="139" y="503"/>
                </a:lnTo>
                <a:lnTo>
                  <a:pt x="139" y="507"/>
                </a:lnTo>
                <a:lnTo>
                  <a:pt x="141" y="512"/>
                </a:lnTo>
                <a:lnTo>
                  <a:pt x="148" y="521"/>
                </a:lnTo>
                <a:lnTo>
                  <a:pt x="153" y="528"/>
                </a:lnTo>
                <a:lnTo>
                  <a:pt x="160" y="535"/>
                </a:lnTo>
                <a:lnTo>
                  <a:pt x="167" y="540"/>
                </a:lnTo>
                <a:lnTo>
                  <a:pt x="176" y="542"/>
                </a:lnTo>
                <a:lnTo>
                  <a:pt x="185" y="542"/>
                </a:lnTo>
                <a:lnTo>
                  <a:pt x="194" y="540"/>
                </a:lnTo>
                <a:lnTo>
                  <a:pt x="204" y="535"/>
                </a:lnTo>
                <a:lnTo>
                  <a:pt x="273" y="500"/>
                </a:lnTo>
                <a:close/>
                <a:moveTo>
                  <a:pt x="190" y="422"/>
                </a:moveTo>
                <a:lnTo>
                  <a:pt x="194" y="419"/>
                </a:lnTo>
                <a:lnTo>
                  <a:pt x="201" y="412"/>
                </a:lnTo>
                <a:lnTo>
                  <a:pt x="206" y="408"/>
                </a:lnTo>
                <a:lnTo>
                  <a:pt x="211" y="399"/>
                </a:lnTo>
                <a:lnTo>
                  <a:pt x="213" y="392"/>
                </a:lnTo>
                <a:lnTo>
                  <a:pt x="215" y="380"/>
                </a:lnTo>
                <a:lnTo>
                  <a:pt x="213" y="371"/>
                </a:lnTo>
                <a:lnTo>
                  <a:pt x="208" y="357"/>
                </a:lnTo>
                <a:lnTo>
                  <a:pt x="204" y="348"/>
                </a:lnTo>
                <a:lnTo>
                  <a:pt x="197" y="338"/>
                </a:lnTo>
                <a:lnTo>
                  <a:pt x="190" y="331"/>
                </a:lnTo>
                <a:lnTo>
                  <a:pt x="181" y="327"/>
                </a:lnTo>
                <a:lnTo>
                  <a:pt x="169" y="324"/>
                </a:lnTo>
                <a:lnTo>
                  <a:pt x="157" y="324"/>
                </a:lnTo>
                <a:lnTo>
                  <a:pt x="143" y="327"/>
                </a:lnTo>
                <a:lnTo>
                  <a:pt x="130" y="331"/>
                </a:lnTo>
                <a:lnTo>
                  <a:pt x="116" y="336"/>
                </a:lnTo>
                <a:lnTo>
                  <a:pt x="106" y="345"/>
                </a:lnTo>
                <a:lnTo>
                  <a:pt x="97" y="352"/>
                </a:lnTo>
                <a:lnTo>
                  <a:pt x="93" y="361"/>
                </a:lnTo>
                <a:lnTo>
                  <a:pt x="88" y="373"/>
                </a:lnTo>
                <a:lnTo>
                  <a:pt x="88" y="382"/>
                </a:lnTo>
                <a:lnTo>
                  <a:pt x="88" y="394"/>
                </a:lnTo>
                <a:lnTo>
                  <a:pt x="93" y="405"/>
                </a:lnTo>
                <a:lnTo>
                  <a:pt x="97" y="415"/>
                </a:lnTo>
                <a:lnTo>
                  <a:pt x="102" y="422"/>
                </a:lnTo>
                <a:lnTo>
                  <a:pt x="109" y="429"/>
                </a:lnTo>
                <a:lnTo>
                  <a:pt x="116" y="433"/>
                </a:lnTo>
                <a:lnTo>
                  <a:pt x="125" y="436"/>
                </a:lnTo>
                <a:lnTo>
                  <a:pt x="134" y="438"/>
                </a:lnTo>
                <a:lnTo>
                  <a:pt x="143" y="438"/>
                </a:lnTo>
                <a:lnTo>
                  <a:pt x="153" y="438"/>
                </a:lnTo>
                <a:lnTo>
                  <a:pt x="143" y="415"/>
                </a:lnTo>
                <a:lnTo>
                  <a:pt x="137" y="415"/>
                </a:lnTo>
                <a:lnTo>
                  <a:pt x="132" y="415"/>
                </a:lnTo>
                <a:lnTo>
                  <a:pt x="127" y="412"/>
                </a:lnTo>
                <a:lnTo>
                  <a:pt x="125" y="412"/>
                </a:lnTo>
                <a:lnTo>
                  <a:pt x="120" y="410"/>
                </a:lnTo>
                <a:lnTo>
                  <a:pt x="118" y="405"/>
                </a:lnTo>
                <a:lnTo>
                  <a:pt x="113" y="401"/>
                </a:lnTo>
                <a:lnTo>
                  <a:pt x="111" y="399"/>
                </a:lnTo>
                <a:lnTo>
                  <a:pt x="111" y="389"/>
                </a:lnTo>
                <a:lnTo>
                  <a:pt x="111" y="382"/>
                </a:lnTo>
                <a:lnTo>
                  <a:pt x="111" y="378"/>
                </a:lnTo>
                <a:lnTo>
                  <a:pt x="116" y="371"/>
                </a:lnTo>
                <a:lnTo>
                  <a:pt x="120" y="366"/>
                </a:lnTo>
                <a:lnTo>
                  <a:pt x="125" y="361"/>
                </a:lnTo>
                <a:lnTo>
                  <a:pt x="132" y="357"/>
                </a:lnTo>
                <a:lnTo>
                  <a:pt x="139" y="355"/>
                </a:lnTo>
                <a:lnTo>
                  <a:pt x="150" y="350"/>
                </a:lnTo>
                <a:lnTo>
                  <a:pt x="160" y="350"/>
                </a:lnTo>
                <a:lnTo>
                  <a:pt x="167" y="350"/>
                </a:lnTo>
                <a:lnTo>
                  <a:pt x="174" y="352"/>
                </a:lnTo>
                <a:lnTo>
                  <a:pt x="181" y="355"/>
                </a:lnTo>
                <a:lnTo>
                  <a:pt x="183" y="357"/>
                </a:lnTo>
                <a:lnTo>
                  <a:pt x="187" y="361"/>
                </a:lnTo>
                <a:lnTo>
                  <a:pt x="190" y="366"/>
                </a:lnTo>
                <a:lnTo>
                  <a:pt x="192" y="373"/>
                </a:lnTo>
                <a:lnTo>
                  <a:pt x="192" y="378"/>
                </a:lnTo>
                <a:lnTo>
                  <a:pt x="192" y="385"/>
                </a:lnTo>
                <a:lnTo>
                  <a:pt x="190" y="387"/>
                </a:lnTo>
                <a:lnTo>
                  <a:pt x="187" y="392"/>
                </a:lnTo>
                <a:lnTo>
                  <a:pt x="185" y="394"/>
                </a:lnTo>
                <a:lnTo>
                  <a:pt x="183" y="396"/>
                </a:lnTo>
                <a:lnTo>
                  <a:pt x="181" y="399"/>
                </a:lnTo>
                <a:lnTo>
                  <a:pt x="190" y="422"/>
                </a:lnTo>
                <a:close/>
                <a:moveTo>
                  <a:pt x="190" y="301"/>
                </a:moveTo>
                <a:lnTo>
                  <a:pt x="162" y="218"/>
                </a:lnTo>
                <a:lnTo>
                  <a:pt x="48" y="253"/>
                </a:lnTo>
                <a:lnTo>
                  <a:pt x="74" y="341"/>
                </a:lnTo>
                <a:lnTo>
                  <a:pt x="95" y="334"/>
                </a:lnTo>
                <a:lnTo>
                  <a:pt x="76" y="269"/>
                </a:lnTo>
                <a:lnTo>
                  <a:pt x="104" y="260"/>
                </a:lnTo>
                <a:lnTo>
                  <a:pt x="123" y="317"/>
                </a:lnTo>
                <a:lnTo>
                  <a:pt x="143" y="311"/>
                </a:lnTo>
                <a:lnTo>
                  <a:pt x="125" y="255"/>
                </a:lnTo>
                <a:lnTo>
                  <a:pt x="150" y="248"/>
                </a:lnTo>
                <a:lnTo>
                  <a:pt x="169" y="308"/>
                </a:lnTo>
                <a:lnTo>
                  <a:pt x="190" y="301"/>
                </a:lnTo>
                <a:close/>
                <a:moveTo>
                  <a:pt x="88" y="181"/>
                </a:moveTo>
                <a:lnTo>
                  <a:pt x="153" y="204"/>
                </a:lnTo>
                <a:lnTo>
                  <a:pt x="146" y="176"/>
                </a:lnTo>
                <a:lnTo>
                  <a:pt x="104" y="162"/>
                </a:lnTo>
                <a:lnTo>
                  <a:pt x="137" y="132"/>
                </a:lnTo>
                <a:lnTo>
                  <a:pt x="130" y="104"/>
                </a:lnTo>
                <a:lnTo>
                  <a:pt x="81" y="151"/>
                </a:lnTo>
                <a:lnTo>
                  <a:pt x="11" y="125"/>
                </a:lnTo>
                <a:lnTo>
                  <a:pt x="18" y="155"/>
                </a:lnTo>
                <a:lnTo>
                  <a:pt x="62" y="169"/>
                </a:lnTo>
                <a:lnTo>
                  <a:pt x="28" y="202"/>
                </a:lnTo>
                <a:lnTo>
                  <a:pt x="35" y="232"/>
                </a:lnTo>
                <a:lnTo>
                  <a:pt x="88" y="181"/>
                </a:lnTo>
                <a:close/>
                <a:moveTo>
                  <a:pt x="127" y="88"/>
                </a:moveTo>
                <a:lnTo>
                  <a:pt x="118" y="0"/>
                </a:lnTo>
                <a:lnTo>
                  <a:pt x="0" y="14"/>
                </a:lnTo>
                <a:lnTo>
                  <a:pt x="9" y="104"/>
                </a:lnTo>
                <a:lnTo>
                  <a:pt x="30" y="102"/>
                </a:lnTo>
                <a:lnTo>
                  <a:pt x="23" y="35"/>
                </a:lnTo>
                <a:lnTo>
                  <a:pt x="53" y="33"/>
                </a:lnTo>
                <a:lnTo>
                  <a:pt x="60" y="91"/>
                </a:lnTo>
                <a:lnTo>
                  <a:pt x="81" y="88"/>
                </a:lnTo>
                <a:lnTo>
                  <a:pt x="74" y="30"/>
                </a:lnTo>
                <a:lnTo>
                  <a:pt x="99" y="28"/>
                </a:lnTo>
                <a:lnTo>
                  <a:pt x="106" y="91"/>
                </a:lnTo>
                <a:lnTo>
                  <a:pt x="127" y="88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81" name="Freeform 109"/>
          <p:cNvSpPr>
            <a:spLocks noEditPoints="1"/>
          </p:cNvSpPr>
          <p:nvPr/>
        </p:nvSpPr>
        <p:spPr bwMode="auto">
          <a:xfrm>
            <a:off x="1608138" y="3941763"/>
            <a:ext cx="642937" cy="1200150"/>
          </a:xfrm>
          <a:custGeom>
            <a:avLst/>
            <a:gdLst/>
            <a:ahLst/>
            <a:cxnLst>
              <a:cxn ang="0">
                <a:pos x="255" y="686"/>
              </a:cxn>
              <a:cxn ang="0">
                <a:pos x="287" y="693"/>
              </a:cxn>
              <a:cxn ang="0">
                <a:pos x="364" y="707"/>
              </a:cxn>
              <a:cxn ang="0">
                <a:pos x="389" y="695"/>
              </a:cxn>
              <a:cxn ang="0">
                <a:pos x="324" y="612"/>
              </a:cxn>
              <a:cxn ang="0">
                <a:pos x="271" y="528"/>
              </a:cxn>
              <a:cxn ang="0">
                <a:pos x="220" y="632"/>
              </a:cxn>
              <a:cxn ang="0">
                <a:pos x="262" y="477"/>
              </a:cxn>
              <a:cxn ang="0">
                <a:pos x="183" y="517"/>
              </a:cxn>
              <a:cxn ang="0">
                <a:pos x="171" y="514"/>
              </a:cxn>
              <a:cxn ang="0">
                <a:pos x="160" y="501"/>
              </a:cxn>
              <a:cxn ang="0">
                <a:pos x="157" y="489"/>
              </a:cxn>
              <a:cxn ang="0">
                <a:pos x="164" y="477"/>
              </a:cxn>
              <a:cxn ang="0">
                <a:pos x="241" y="436"/>
              </a:cxn>
              <a:cxn ang="0">
                <a:pos x="155" y="452"/>
              </a:cxn>
              <a:cxn ang="0">
                <a:pos x="146" y="459"/>
              </a:cxn>
              <a:cxn ang="0">
                <a:pos x="139" y="468"/>
              </a:cxn>
              <a:cxn ang="0">
                <a:pos x="134" y="482"/>
              </a:cxn>
              <a:cxn ang="0">
                <a:pos x="137" y="498"/>
              </a:cxn>
              <a:cxn ang="0">
                <a:pos x="141" y="512"/>
              </a:cxn>
              <a:cxn ang="0">
                <a:pos x="160" y="535"/>
              </a:cxn>
              <a:cxn ang="0">
                <a:pos x="185" y="542"/>
              </a:cxn>
              <a:cxn ang="0">
                <a:pos x="273" y="501"/>
              </a:cxn>
              <a:cxn ang="0">
                <a:pos x="201" y="413"/>
              </a:cxn>
              <a:cxn ang="0">
                <a:pos x="213" y="392"/>
              </a:cxn>
              <a:cxn ang="0">
                <a:pos x="208" y="357"/>
              </a:cxn>
              <a:cxn ang="0">
                <a:pos x="190" y="331"/>
              </a:cxn>
              <a:cxn ang="0">
                <a:pos x="157" y="325"/>
              </a:cxn>
              <a:cxn ang="0">
                <a:pos x="116" y="336"/>
              </a:cxn>
              <a:cxn ang="0">
                <a:pos x="93" y="362"/>
              </a:cxn>
              <a:cxn ang="0">
                <a:pos x="88" y="394"/>
              </a:cxn>
              <a:cxn ang="0">
                <a:pos x="102" y="422"/>
              </a:cxn>
              <a:cxn ang="0">
                <a:pos x="125" y="436"/>
              </a:cxn>
              <a:cxn ang="0">
                <a:pos x="153" y="438"/>
              </a:cxn>
              <a:cxn ang="0">
                <a:pos x="132" y="415"/>
              </a:cxn>
              <a:cxn ang="0">
                <a:pos x="120" y="408"/>
              </a:cxn>
              <a:cxn ang="0">
                <a:pos x="111" y="399"/>
              </a:cxn>
              <a:cxn ang="0">
                <a:pos x="111" y="378"/>
              </a:cxn>
              <a:cxn ang="0">
                <a:pos x="125" y="362"/>
              </a:cxn>
              <a:cxn ang="0">
                <a:pos x="150" y="350"/>
              </a:cxn>
              <a:cxn ang="0">
                <a:pos x="174" y="352"/>
              </a:cxn>
              <a:cxn ang="0">
                <a:pos x="188" y="362"/>
              </a:cxn>
              <a:cxn ang="0">
                <a:pos x="192" y="378"/>
              </a:cxn>
              <a:cxn ang="0">
                <a:pos x="188" y="392"/>
              </a:cxn>
              <a:cxn ang="0">
                <a:pos x="181" y="399"/>
              </a:cxn>
              <a:cxn ang="0">
                <a:pos x="162" y="218"/>
              </a:cxn>
              <a:cxn ang="0">
                <a:pos x="95" y="334"/>
              </a:cxn>
              <a:cxn ang="0">
                <a:pos x="123" y="318"/>
              </a:cxn>
              <a:cxn ang="0">
                <a:pos x="150" y="248"/>
              </a:cxn>
              <a:cxn ang="0">
                <a:pos x="88" y="181"/>
              </a:cxn>
              <a:cxn ang="0">
                <a:pos x="104" y="162"/>
              </a:cxn>
              <a:cxn ang="0">
                <a:pos x="81" y="151"/>
              </a:cxn>
              <a:cxn ang="0">
                <a:pos x="62" y="169"/>
              </a:cxn>
              <a:cxn ang="0">
                <a:pos x="88" y="181"/>
              </a:cxn>
              <a:cxn ang="0">
                <a:pos x="0" y="14"/>
              </a:cxn>
              <a:cxn ang="0">
                <a:pos x="23" y="35"/>
              </a:cxn>
              <a:cxn ang="0">
                <a:pos x="81" y="88"/>
              </a:cxn>
              <a:cxn ang="0">
                <a:pos x="106" y="91"/>
              </a:cxn>
            </a:cxnLst>
            <a:rect l="0" t="0" r="r" b="b"/>
            <a:pathLst>
              <a:path w="405" h="758">
                <a:moveTo>
                  <a:pt x="405" y="681"/>
                </a:moveTo>
                <a:lnTo>
                  <a:pt x="350" y="612"/>
                </a:lnTo>
                <a:lnTo>
                  <a:pt x="255" y="686"/>
                </a:lnTo>
                <a:lnTo>
                  <a:pt x="310" y="758"/>
                </a:lnTo>
                <a:lnTo>
                  <a:pt x="329" y="744"/>
                </a:lnTo>
                <a:lnTo>
                  <a:pt x="287" y="693"/>
                </a:lnTo>
                <a:lnTo>
                  <a:pt x="313" y="672"/>
                </a:lnTo>
                <a:lnTo>
                  <a:pt x="347" y="718"/>
                </a:lnTo>
                <a:lnTo>
                  <a:pt x="364" y="707"/>
                </a:lnTo>
                <a:lnTo>
                  <a:pt x="329" y="660"/>
                </a:lnTo>
                <a:lnTo>
                  <a:pt x="350" y="644"/>
                </a:lnTo>
                <a:lnTo>
                  <a:pt x="389" y="695"/>
                </a:lnTo>
                <a:lnTo>
                  <a:pt x="405" y="681"/>
                </a:lnTo>
                <a:close/>
                <a:moveTo>
                  <a:pt x="303" y="579"/>
                </a:moveTo>
                <a:lnTo>
                  <a:pt x="324" y="612"/>
                </a:lnTo>
                <a:lnTo>
                  <a:pt x="340" y="600"/>
                </a:lnTo>
                <a:lnTo>
                  <a:pt x="289" y="517"/>
                </a:lnTo>
                <a:lnTo>
                  <a:pt x="271" y="528"/>
                </a:lnTo>
                <a:lnTo>
                  <a:pt x="289" y="558"/>
                </a:lnTo>
                <a:lnTo>
                  <a:pt x="206" y="612"/>
                </a:lnTo>
                <a:lnTo>
                  <a:pt x="220" y="632"/>
                </a:lnTo>
                <a:lnTo>
                  <a:pt x="303" y="579"/>
                </a:lnTo>
                <a:close/>
                <a:moveTo>
                  <a:pt x="273" y="501"/>
                </a:moveTo>
                <a:lnTo>
                  <a:pt x="262" y="477"/>
                </a:lnTo>
                <a:lnTo>
                  <a:pt x="192" y="512"/>
                </a:lnTo>
                <a:lnTo>
                  <a:pt x="188" y="514"/>
                </a:lnTo>
                <a:lnTo>
                  <a:pt x="183" y="517"/>
                </a:lnTo>
                <a:lnTo>
                  <a:pt x="178" y="517"/>
                </a:lnTo>
                <a:lnTo>
                  <a:pt x="174" y="514"/>
                </a:lnTo>
                <a:lnTo>
                  <a:pt x="171" y="514"/>
                </a:lnTo>
                <a:lnTo>
                  <a:pt x="167" y="510"/>
                </a:lnTo>
                <a:lnTo>
                  <a:pt x="164" y="507"/>
                </a:lnTo>
                <a:lnTo>
                  <a:pt x="160" y="501"/>
                </a:lnTo>
                <a:lnTo>
                  <a:pt x="160" y="498"/>
                </a:lnTo>
                <a:lnTo>
                  <a:pt x="157" y="494"/>
                </a:lnTo>
                <a:lnTo>
                  <a:pt x="157" y="489"/>
                </a:lnTo>
                <a:lnTo>
                  <a:pt x="160" y="484"/>
                </a:lnTo>
                <a:lnTo>
                  <a:pt x="160" y="482"/>
                </a:lnTo>
                <a:lnTo>
                  <a:pt x="164" y="477"/>
                </a:lnTo>
                <a:lnTo>
                  <a:pt x="167" y="475"/>
                </a:lnTo>
                <a:lnTo>
                  <a:pt x="171" y="470"/>
                </a:lnTo>
                <a:lnTo>
                  <a:pt x="241" y="436"/>
                </a:lnTo>
                <a:lnTo>
                  <a:pt x="229" y="413"/>
                </a:lnTo>
                <a:lnTo>
                  <a:pt x="160" y="450"/>
                </a:lnTo>
                <a:lnTo>
                  <a:pt x="155" y="452"/>
                </a:lnTo>
                <a:lnTo>
                  <a:pt x="150" y="454"/>
                </a:lnTo>
                <a:lnTo>
                  <a:pt x="148" y="457"/>
                </a:lnTo>
                <a:lnTo>
                  <a:pt x="146" y="459"/>
                </a:lnTo>
                <a:lnTo>
                  <a:pt x="144" y="461"/>
                </a:lnTo>
                <a:lnTo>
                  <a:pt x="141" y="463"/>
                </a:lnTo>
                <a:lnTo>
                  <a:pt x="139" y="468"/>
                </a:lnTo>
                <a:lnTo>
                  <a:pt x="137" y="470"/>
                </a:lnTo>
                <a:lnTo>
                  <a:pt x="137" y="477"/>
                </a:lnTo>
                <a:lnTo>
                  <a:pt x="134" y="482"/>
                </a:lnTo>
                <a:lnTo>
                  <a:pt x="134" y="489"/>
                </a:lnTo>
                <a:lnTo>
                  <a:pt x="134" y="494"/>
                </a:lnTo>
                <a:lnTo>
                  <a:pt x="137" y="498"/>
                </a:lnTo>
                <a:lnTo>
                  <a:pt x="139" y="503"/>
                </a:lnTo>
                <a:lnTo>
                  <a:pt x="139" y="507"/>
                </a:lnTo>
                <a:lnTo>
                  <a:pt x="141" y="512"/>
                </a:lnTo>
                <a:lnTo>
                  <a:pt x="148" y="521"/>
                </a:lnTo>
                <a:lnTo>
                  <a:pt x="153" y="528"/>
                </a:lnTo>
                <a:lnTo>
                  <a:pt x="160" y="535"/>
                </a:lnTo>
                <a:lnTo>
                  <a:pt x="167" y="540"/>
                </a:lnTo>
                <a:lnTo>
                  <a:pt x="176" y="542"/>
                </a:lnTo>
                <a:lnTo>
                  <a:pt x="185" y="542"/>
                </a:lnTo>
                <a:lnTo>
                  <a:pt x="194" y="540"/>
                </a:lnTo>
                <a:lnTo>
                  <a:pt x="204" y="535"/>
                </a:lnTo>
                <a:lnTo>
                  <a:pt x="273" y="501"/>
                </a:lnTo>
                <a:close/>
                <a:moveTo>
                  <a:pt x="190" y="422"/>
                </a:moveTo>
                <a:lnTo>
                  <a:pt x="194" y="419"/>
                </a:lnTo>
                <a:lnTo>
                  <a:pt x="201" y="413"/>
                </a:lnTo>
                <a:lnTo>
                  <a:pt x="206" y="408"/>
                </a:lnTo>
                <a:lnTo>
                  <a:pt x="211" y="399"/>
                </a:lnTo>
                <a:lnTo>
                  <a:pt x="213" y="392"/>
                </a:lnTo>
                <a:lnTo>
                  <a:pt x="215" y="380"/>
                </a:lnTo>
                <a:lnTo>
                  <a:pt x="213" y="371"/>
                </a:lnTo>
                <a:lnTo>
                  <a:pt x="208" y="357"/>
                </a:lnTo>
                <a:lnTo>
                  <a:pt x="204" y="348"/>
                </a:lnTo>
                <a:lnTo>
                  <a:pt x="197" y="338"/>
                </a:lnTo>
                <a:lnTo>
                  <a:pt x="190" y="331"/>
                </a:lnTo>
                <a:lnTo>
                  <a:pt x="181" y="327"/>
                </a:lnTo>
                <a:lnTo>
                  <a:pt x="169" y="325"/>
                </a:lnTo>
                <a:lnTo>
                  <a:pt x="157" y="325"/>
                </a:lnTo>
                <a:lnTo>
                  <a:pt x="144" y="327"/>
                </a:lnTo>
                <a:lnTo>
                  <a:pt x="130" y="331"/>
                </a:lnTo>
                <a:lnTo>
                  <a:pt x="116" y="336"/>
                </a:lnTo>
                <a:lnTo>
                  <a:pt x="106" y="345"/>
                </a:lnTo>
                <a:lnTo>
                  <a:pt x="97" y="352"/>
                </a:lnTo>
                <a:lnTo>
                  <a:pt x="93" y="362"/>
                </a:lnTo>
                <a:lnTo>
                  <a:pt x="88" y="373"/>
                </a:lnTo>
                <a:lnTo>
                  <a:pt x="88" y="382"/>
                </a:lnTo>
                <a:lnTo>
                  <a:pt x="88" y="394"/>
                </a:lnTo>
                <a:lnTo>
                  <a:pt x="93" y="406"/>
                </a:lnTo>
                <a:lnTo>
                  <a:pt x="97" y="415"/>
                </a:lnTo>
                <a:lnTo>
                  <a:pt x="102" y="422"/>
                </a:lnTo>
                <a:lnTo>
                  <a:pt x="109" y="429"/>
                </a:lnTo>
                <a:lnTo>
                  <a:pt x="116" y="433"/>
                </a:lnTo>
                <a:lnTo>
                  <a:pt x="125" y="436"/>
                </a:lnTo>
                <a:lnTo>
                  <a:pt x="134" y="438"/>
                </a:lnTo>
                <a:lnTo>
                  <a:pt x="144" y="438"/>
                </a:lnTo>
                <a:lnTo>
                  <a:pt x="153" y="438"/>
                </a:lnTo>
                <a:lnTo>
                  <a:pt x="144" y="415"/>
                </a:lnTo>
                <a:lnTo>
                  <a:pt x="137" y="415"/>
                </a:lnTo>
                <a:lnTo>
                  <a:pt x="132" y="415"/>
                </a:lnTo>
                <a:lnTo>
                  <a:pt x="127" y="413"/>
                </a:lnTo>
                <a:lnTo>
                  <a:pt x="123" y="413"/>
                </a:lnTo>
                <a:lnTo>
                  <a:pt x="120" y="408"/>
                </a:lnTo>
                <a:lnTo>
                  <a:pt x="118" y="406"/>
                </a:lnTo>
                <a:lnTo>
                  <a:pt x="113" y="401"/>
                </a:lnTo>
                <a:lnTo>
                  <a:pt x="111" y="399"/>
                </a:lnTo>
                <a:lnTo>
                  <a:pt x="111" y="389"/>
                </a:lnTo>
                <a:lnTo>
                  <a:pt x="109" y="382"/>
                </a:lnTo>
                <a:lnTo>
                  <a:pt x="111" y="378"/>
                </a:lnTo>
                <a:lnTo>
                  <a:pt x="116" y="371"/>
                </a:lnTo>
                <a:lnTo>
                  <a:pt x="120" y="366"/>
                </a:lnTo>
                <a:lnTo>
                  <a:pt x="125" y="362"/>
                </a:lnTo>
                <a:lnTo>
                  <a:pt x="132" y="357"/>
                </a:lnTo>
                <a:lnTo>
                  <a:pt x="139" y="355"/>
                </a:lnTo>
                <a:lnTo>
                  <a:pt x="150" y="350"/>
                </a:lnTo>
                <a:lnTo>
                  <a:pt x="160" y="350"/>
                </a:lnTo>
                <a:lnTo>
                  <a:pt x="167" y="350"/>
                </a:lnTo>
                <a:lnTo>
                  <a:pt x="174" y="352"/>
                </a:lnTo>
                <a:lnTo>
                  <a:pt x="181" y="355"/>
                </a:lnTo>
                <a:lnTo>
                  <a:pt x="183" y="357"/>
                </a:lnTo>
                <a:lnTo>
                  <a:pt x="188" y="362"/>
                </a:lnTo>
                <a:lnTo>
                  <a:pt x="190" y="366"/>
                </a:lnTo>
                <a:lnTo>
                  <a:pt x="192" y="373"/>
                </a:lnTo>
                <a:lnTo>
                  <a:pt x="192" y="378"/>
                </a:lnTo>
                <a:lnTo>
                  <a:pt x="192" y="385"/>
                </a:lnTo>
                <a:lnTo>
                  <a:pt x="190" y="387"/>
                </a:lnTo>
                <a:lnTo>
                  <a:pt x="188" y="392"/>
                </a:lnTo>
                <a:lnTo>
                  <a:pt x="185" y="394"/>
                </a:lnTo>
                <a:lnTo>
                  <a:pt x="183" y="396"/>
                </a:lnTo>
                <a:lnTo>
                  <a:pt x="181" y="399"/>
                </a:lnTo>
                <a:lnTo>
                  <a:pt x="190" y="422"/>
                </a:lnTo>
                <a:close/>
                <a:moveTo>
                  <a:pt x="190" y="301"/>
                </a:moveTo>
                <a:lnTo>
                  <a:pt x="162" y="218"/>
                </a:lnTo>
                <a:lnTo>
                  <a:pt x="49" y="253"/>
                </a:lnTo>
                <a:lnTo>
                  <a:pt x="74" y="341"/>
                </a:lnTo>
                <a:lnTo>
                  <a:pt x="95" y="334"/>
                </a:lnTo>
                <a:lnTo>
                  <a:pt x="76" y="269"/>
                </a:lnTo>
                <a:lnTo>
                  <a:pt x="104" y="260"/>
                </a:lnTo>
                <a:lnTo>
                  <a:pt x="123" y="318"/>
                </a:lnTo>
                <a:lnTo>
                  <a:pt x="144" y="311"/>
                </a:lnTo>
                <a:lnTo>
                  <a:pt x="125" y="255"/>
                </a:lnTo>
                <a:lnTo>
                  <a:pt x="150" y="248"/>
                </a:lnTo>
                <a:lnTo>
                  <a:pt x="169" y="308"/>
                </a:lnTo>
                <a:lnTo>
                  <a:pt x="190" y="301"/>
                </a:lnTo>
                <a:close/>
                <a:moveTo>
                  <a:pt x="88" y="181"/>
                </a:moveTo>
                <a:lnTo>
                  <a:pt x="153" y="204"/>
                </a:lnTo>
                <a:lnTo>
                  <a:pt x="146" y="176"/>
                </a:lnTo>
                <a:lnTo>
                  <a:pt x="104" y="162"/>
                </a:lnTo>
                <a:lnTo>
                  <a:pt x="137" y="132"/>
                </a:lnTo>
                <a:lnTo>
                  <a:pt x="130" y="105"/>
                </a:lnTo>
                <a:lnTo>
                  <a:pt x="81" y="151"/>
                </a:lnTo>
                <a:lnTo>
                  <a:pt x="11" y="125"/>
                </a:lnTo>
                <a:lnTo>
                  <a:pt x="18" y="156"/>
                </a:lnTo>
                <a:lnTo>
                  <a:pt x="62" y="169"/>
                </a:lnTo>
                <a:lnTo>
                  <a:pt x="28" y="202"/>
                </a:lnTo>
                <a:lnTo>
                  <a:pt x="35" y="232"/>
                </a:lnTo>
                <a:lnTo>
                  <a:pt x="88" y="181"/>
                </a:lnTo>
                <a:close/>
                <a:moveTo>
                  <a:pt x="127" y="88"/>
                </a:moveTo>
                <a:lnTo>
                  <a:pt x="118" y="0"/>
                </a:lnTo>
                <a:lnTo>
                  <a:pt x="0" y="14"/>
                </a:lnTo>
                <a:lnTo>
                  <a:pt x="9" y="105"/>
                </a:lnTo>
                <a:lnTo>
                  <a:pt x="30" y="102"/>
                </a:lnTo>
                <a:lnTo>
                  <a:pt x="23" y="35"/>
                </a:lnTo>
                <a:lnTo>
                  <a:pt x="53" y="33"/>
                </a:lnTo>
                <a:lnTo>
                  <a:pt x="60" y="91"/>
                </a:lnTo>
                <a:lnTo>
                  <a:pt x="81" y="88"/>
                </a:lnTo>
                <a:lnTo>
                  <a:pt x="74" y="30"/>
                </a:lnTo>
                <a:lnTo>
                  <a:pt x="100" y="28"/>
                </a:lnTo>
                <a:lnTo>
                  <a:pt x="106" y="91"/>
                </a:lnTo>
                <a:lnTo>
                  <a:pt x="127" y="8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82" name="Freeform 110"/>
          <p:cNvSpPr>
            <a:spLocks noEditPoints="1"/>
          </p:cNvSpPr>
          <p:nvPr/>
        </p:nvSpPr>
        <p:spPr bwMode="auto">
          <a:xfrm>
            <a:off x="6951663" y="3908425"/>
            <a:ext cx="620712" cy="1236663"/>
          </a:xfrm>
          <a:custGeom>
            <a:avLst/>
            <a:gdLst/>
            <a:ahLst/>
            <a:cxnLst>
              <a:cxn ang="0">
                <a:pos x="257" y="88"/>
              </a:cxn>
              <a:cxn ang="0">
                <a:pos x="391" y="16"/>
              </a:cxn>
              <a:cxn ang="0">
                <a:pos x="359" y="78"/>
              </a:cxn>
              <a:cxn ang="0">
                <a:pos x="338" y="16"/>
              </a:cxn>
              <a:cxn ang="0">
                <a:pos x="306" y="71"/>
              </a:cxn>
              <a:cxn ang="0">
                <a:pos x="292" y="4"/>
              </a:cxn>
              <a:cxn ang="0">
                <a:pos x="345" y="134"/>
              </a:cxn>
              <a:cxn ang="0">
                <a:pos x="266" y="118"/>
              </a:cxn>
              <a:cxn ang="0">
                <a:pos x="229" y="203"/>
              </a:cxn>
              <a:cxn ang="0">
                <a:pos x="262" y="148"/>
              </a:cxn>
              <a:cxn ang="0">
                <a:pos x="347" y="229"/>
              </a:cxn>
              <a:cxn ang="0">
                <a:pos x="345" y="134"/>
              </a:cxn>
              <a:cxn ang="0">
                <a:pos x="222" y="226"/>
              </a:cxn>
              <a:cxn ang="0">
                <a:pos x="257" y="294"/>
              </a:cxn>
              <a:cxn ang="0">
                <a:pos x="190" y="331"/>
              </a:cxn>
              <a:cxn ang="0">
                <a:pos x="317" y="326"/>
              </a:cxn>
              <a:cxn ang="0">
                <a:pos x="282" y="289"/>
              </a:cxn>
              <a:cxn ang="0">
                <a:pos x="167" y="384"/>
              </a:cxn>
              <a:cxn ang="0">
                <a:pos x="310" y="354"/>
              </a:cxn>
              <a:cxn ang="0">
                <a:pos x="266" y="400"/>
              </a:cxn>
              <a:cxn ang="0">
                <a:pos x="157" y="583"/>
              </a:cxn>
              <a:cxn ang="0">
                <a:pos x="60" y="583"/>
              </a:cxn>
              <a:cxn ang="0">
                <a:pos x="153" y="666"/>
              </a:cxn>
              <a:cxn ang="0">
                <a:pos x="90" y="602"/>
              </a:cxn>
              <a:cxn ang="0">
                <a:pos x="190" y="602"/>
              </a:cxn>
              <a:cxn ang="0">
                <a:pos x="97" y="521"/>
              </a:cxn>
              <a:cxn ang="0">
                <a:pos x="157" y="583"/>
              </a:cxn>
              <a:cxn ang="0">
                <a:pos x="227" y="481"/>
              </a:cxn>
              <a:cxn ang="0">
                <a:pos x="266" y="460"/>
              </a:cxn>
              <a:cxn ang="0">
                <a:pos x="125" y="472"/>
              </a:cxn>
              <a:cxn ang="0">
                <a:pos x="227" y="539"/>
              </a:cxn>
              <a:cxn ang="0">
                <a:pos x="155" y="472"/>
              </a:cxn>
              <a:cxn ang="0">
                <a:pos x="206" y="479"/>
              </a:cxn>
              <a:cxn ang="0">
                <a:pos x="155" y="472"/>
              </a:cxn>
              <a:cxn ang="0">
                <a:pos x="99" y="699"/>
              </a:cxn>
              <a:cxn ang="0">
                <a:pos x="139" y="685"/>
              </a:cxn>
              <a:cxn ang="0">
                <a:pos x="0" y="673"/>
              </a:cxn>
              <a:cxn ang="0">
                <a:pos x="88" y="757"/>
              </a:cxn>
              <a:cxn ang="0">
                <a:pos x="30" y="678"/>
              </a:cxn>
              <a:cxn ang="0">
                <a:pos x="76" y="694"/>
              </a:cxn>
              <a:cxn ang="0">
                <a:pos x="30" y="678"/>
              </a:cxn>
            </a:cxnLst>
            <a:rect l="0" t="0" r="r" b="b"/>
            <a:pathLst>
              <a:path w="391" h="780">
                <a:moveTo>
                  <a:pt x="271" y="0"/>
                </a:moveTo>
                <a:lnTo>
                  <a:pt x="257" y="88"/>
                </a:lnTo>
                <a:lnTo>
                  <a:pt x="375" y="106"/>
                </a:lnTo>
                <a:lnTo>
                  <a:pt x="391" y="16"/>
                </a:lnTo>
                <a:lnTo>
                  <a:pt x="368" y="13"/>
                </a:lnTo>
                <a:lnTo>
                  <a:pt x="359" y="78"/>
                </a:lnTo>
                <a:lnTo>
                  <a:pt x="329" y="74"/>
                </a:lnTo>
                <a:lnTo>
                  <a:pt x="338" y="16"/>
                </a:lnTo>
                <a:lnTo>
                  <a:pt x="315" y="13"/>
                </a:lnTo>
                <a:lnTo>
                  <a:pt x="306" y="71"/>
                </a:lnTo>
                <a:lnTo>
                  <a:pt x="282" y="67"/>
                </a:lnTo>
                <a:lnTo>
                  <a:pt x="292" y="4"/>
                </a:lnTo>
                <a:lnTo>
                  <a:pt x="271" y="0"/>
                </a:lnTo>
                <a:close/>
                <a:moveTo>
                  <a:pt x="345" y="134"/>
                </a:moveTo>
                <a:lnTo>
                  <a:pt x="331" y="196"/>
                </a:lnTo>
                <a:lnTo>
                  <a:pt x="266" y="118"/>
                </a:lnTo>
                <a:lnTo>
                  <a:pt x="248" y="113"/>
                </a:lnTo>
                <a:lnTo>
                  <a:pt x="229" y="203"/>
                </a:lnTo>
                <a:lnTo>
                  <a:pt x="250" y="208"/>
                </a:lnTo>
                <a:lnTo>
                  <a:pt x="262" y="148"/>
                </a:lnTo>
                <a:lnTo>
                  <a:pt x="326" y="224"/>
                </a:lnTo>
                <a:lnTo>
                  <a:pt x="347" y="229"/>
                </a:lnTo>
                <a:lnTo>
                  <a:pt x="366" y="138"/>
                </a:lnTo>
                <a:lnTo>
                  <a:pt x="345" y="134"/>
                </a:lnTo>
                <a:close/>
                <a:moveTo>
                  <a:pt x="282" y="289"/>
                </a:moveTo>
                <a:lnTo>
                  <a:pt x="222" y="226"/>
                </a:lnTo>
                <a:lnTo>
                  <a:pt x="213" y="254"/>
                </a:lnTo>
                <a:lnTo>
                  <a:pt x="257" y="294"/>
                </a:lnTo>
                <a:lnTo>
                  <a:pt x="199" y="301"/>
                </a:lnTo>
                <a:lnTo>
                  <a:pt x="190" y="331"/>
                </a:lnTo>
                <a:lnTo>
                  <a:pt x="273" y="312"/>
                </a:lnTo>
                <a:lnTo>
                  <a:pt x="317" y="326"/>
                </a:lnTo>
                <a:lnTo>
                  <a:pt x="324" y="301"/>
                </a:lnTo>
                <a:lnTo>
                  <a:pt x="282" y="289"/>
                </a:lnTo>
                <a:close/>
                <a:moveTo>
                  <a:pt x="176" y="361"/>
                </a:moveTo>
                <a:lnTo>
                  <a:pt x="167" y="384"/>
                </a:lnTo>
                <a:lnTo>
                  <a:pt x="278" y="433"/>
                </a:lnTo>
                <a:lnTo>
                  <a:pt x="310" y="354"/>
                </a:lnTo>
                <a:lnTo>
                  <a:pt x="289" y="345"/>
                </a:lnTo>
                <a:lnTo>
                  <a:pt x="266" y="400"/>
                </a:lnTo>
                <a:lnTo>
                  <a:pt x="176" y="361"/>
                </a:lnTo>
                <a:close/>
                <a:moveTo>
                  <a:pt x="157" y="583"/>
                </a:moveTo>
                <a:lnTo>
                  <a:pt x="157" y="583"/>
                </a:lnTo>
                <a:lnTo>
                  <a:pt x="60" y="583"/>
                </a:lnTo>
                <a:lnTo>
                  <a:pt x="48" y="606"/>
                </a:lnTo>
                <a:lnTo>
                  <a:pt x="153" y="666"/>
                </a:lnTo>
                <a:lnTo>
                  <a:pt x="164" y="646"/>
                </a:lnTo>
                <a:lnTo>
                  <a:pt x="90" y="602"/>
                </a:lnTo>
                <a:lnTo>
                  <a:pt x="90" y="602"/>
                </a:lnTo>
                <a:lnTo>
                  <a:pt x="190" y="602"/>
                </a:lnTo>
                <a:lnTo>
                  <a:pt x="201" y="581"/>
                </a:lnTo>
                <a:lnTo>
                  <a:pt x="97" y="521"/>
                </a:lnTo>
                <a:lnTo>
                  <a:pt x="85" y="541"/>
                </a:lnTo>
                <a:lnTo>
                  <a:pt x="157" y="583"/>
                </a:lnTo>
                <a:close/>
                <a:moveTo>
                  <a:pt x="208" y="521"/>
                </a:moveTo>
                <a:lnTo>
                  <a:pt x="227" y="481"/>
                </a:lnTo>
                <a:lnTo>
                  <a:pt x="252" y="486"/>
                </a:lnTo>
                <a:lnTo>
                  <a:pt x="266" y="460"/>
                </a:lnTo>
                <a:lnTo>
                  <a:pt x="139" y="446"/>
                </a:lnTo>
                <a:lnTo>
                  <a:pt x="125" y="472"/>
                </a:lnTo>
                <a:lnTo>
                  <a:pt x="215" y="565"/>
                </a:lnTo>
                <a:lnTo>
                  <a:pt x="227" y="539"/>
                </a:lnTo>
                <a:lnTo>
                  <a:pt x="208" y="521"/>
                </a:lnTo>
                <a:close/>
                <a:moveTo>
                  <a:pt x="155" y="472"/>
                </a:moveTo>
                <a:lnTo>
                  <a:pt x="157" y="472"/>
                </a:lnTo>
                <a:lnTo>
                  <a:pt x="206" y="479"/>
                </a:lnTo>
                <a:lnTo>
                  <a:pt x="192" y="507"/>
                </a:lnTo>
                <a:lnTo>
                  <a:pt x="155" y="472"/>
                </a:lnTo>
                <a:close/>
                <a:moveTo>
                  <a:pt x="74" y="736"/>
                </a:moveTo>
                <a:lnTo>
                  <a:pt x="99" y="699"/>
                </a:lnTo>
                <a:lnTo>
                  <a:pt x="123" y="708"/>
                </a:lnTo>
                <a:lnTo>
                  <a:pt x="139" y="685"/>
                </a:lnTo>
                <a:lnTo>
                  <a:pt x="16" y="650"/>
                </a:lnTo>
                <a:lnTo>
                  <a:pt x="0" y="673"/>
                </a:lnTo>
                <a:lnTo>
                  <a:pt x="74" y="780"/>
                </a:lnTo>
                <a:lnTo>
                  <a:pt x="88" y="757"/>
                </a:lnTo>
                <a:lnTo>
                  <a:pt x="74" y="736"/>
                </a:lnTo>
                <a:close/>
                <a:moveTo>
                  <a:pt x="30" y="678"/>
                </a:moveTo>
                <a:lnTo>
                  <a:pt x="30" y="678"/>
                </a:lnTo>
                <a:lnTo>
                  <a:pt x="76" y="694"/>
                </a:lnTo>
                <a:lnTo>
                  <a:pt x="60" y="720"/>
                </a:lnTo>
                <a:lnTo>
                  <a:pt x="30" y="678"/>
                </a:lnTo>
                <a:close/>
              </a:path>
            </a:pathLst>
          </a:custGeom>
          <a:solidFill>
            <a:srgbClr val="4D4A4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83" name="Freeform 111"/>
          <p:cNvSpPr>
            <a:spLocks noEditPoints="1"/>
          </p:cNvSpPr>
          <p:nvPr/>
        </p:nvSpPr>
        <p:spPr bwMode="auto">
          <a:xfrm>
            <a:off x="6940550" y="3884613"/>
            <a:ext cx="620713" cy="1241425"/>
          </a:xfrm>
          <a:custGeom>
            <a:avLst/>
            <a:gdLst/>
            <a:ahLst/>
            <a:cxnLst>
              <a:cxn ang="0">
                <a:pos x="257" y="88"/>
              </a:cxn>
              <a:cxn ang="0">
                <a:pos x="391" y="16"/>
              </a:cxn>
              <a:cxn ang="0">
                <a:pos x="359" y="78"/>
              </a:cxn>
              <a:cxn ang="0">
                <a:pos x="338" y="16"/>
              </a:cxn>
              <a:cxn ang="0">
                <a:pos x="306" y="71"/>
              </a:cxn>
              <a:cxn ang="0">
                <a:pos x="292" y="4"/>
              </a:cxn>
              <a:cxn ang="0">
                <a:pos x="345" y="134"/>
              </a:cxn>
              <a:cxn ang="0">
                <a:pos x="266" y="118"/>
              </a:cxn>
              <a:cxn ang="0">
                <a:pos x="229" y="203"/>
              </a:cxn>
              <a:cxn ang="0">
                <a:pos x="262" y="148"/>
              </a:cxn>
              <a:cxn ang="0">
                <a:pos x="347" y="229"/>
              </a:cxn>
              <a:cxn ang="0">
                <a:pos x="345" y="134"/>
              </a:cxn>
              <a:cxn ang="0">
                <a:pos x="222" y="227"/>
              </a:cxn>
              <a:cxn ang="0">
                <a:pos x="257" y="294"/>
              </a:cxn>
              <a:cxn ang="0">
                <a:pos x="190" y="331"/>
              </a:cxn>
              <a:cxn ang="0">
                <a:pos x="317" y="326"/>
              </a:cxn>
              <a:cxn ang="0">
                <a:pos x="282" y="289"/>
              </a:cxn>
              <a:cxn ang="0">
                <a:pos x="167" y="384"/>
              </a:cxn>
              <a:cxn ang="0">
                <a:pos x="310" y="354"/>
              </a:cxn>
              <a:cxn ang="0">
                <a:pos x="266" y="400"/>
              </a:cxn>
              <a:cxn ang="0">
                <a:pos x="157" y="583"/>
              </a:cxn>
              <a:cxn ang="0">
                <a:pos x="60" y="583"/>
              </a:cxn>
              <a:cxn ang="0">
                <a:pos x="153" y="666"/>
              </a:cxn>
              <a:cxn ang="0">
                <a:pos x="90" y="602"/>
              </a:cxn>
              <a:cxn ang="0">
                <a:pos x="190" y="602"/>
              </a:cxn>
              <a:cxn ang="0">
                <a:pos x="97" y="521"/>
              </a:cxn>
              <a:cxn ang="0">
                <a:pos x="157" y="583"/>
              </a:cxn>
              <a:cxn ang="0">
                <a:pos x="227" y="481"/>
              </a:cxn>
              <a:cxn ang="0">
                <a:pos x="266" y="460"/>
              </a:cxn>
              <a:cxn ang="0">
                <a:pos x="125" y="472"/>
              </a:cxn>
              <a:cxn ang="0">
                <a:pos x="227" y="539"/>
              </a:cxn>
              <a:cxn ang="0">
                <a:pos x="155" y="472"/>
              </a:cxn>
              <a:cxn ang="0">
                <a:pos x="206" y="479"/>
              </a:cxn>
              <a:cxn ang="0">
                <a:pos x="155" y="472"/>
              </a:cxn>
              <a:cxn ang="0">
                <a:pos x="99" y="699"/>
              </a:cxn>
              <a:cxn ang="0">
                <a:pos x="139" y="685"/>
              </a:cxn>
              <a:cxn ang="0">
                <a:pos x="0" y="673"/>
              </a:cxn>
              <a:cxn ang="0">
                <a:pos x="88" y="757"/>
              </a:cxn>
              <a:cxn ang="0">
                <a:pos x="30" y="678"/>
              </a:cxn>
              <a:cxn ang="0">
                <a:pos x="76" y="694"/>
              </a:cxn>
              <a:cxn ang="0">
                <a:pos x="30" y="678"/>
              </a:cxn>
            </a:cxnLst>
            <a:rect l="0" t="0" r="r" b="b"/>
            <a:pathLst>
              <a:path w="391" h="780">
                <a:moveTo>
                  <a:pt x="271" y="0"/>
                </a:moveTo>
                <a:lnTo>
                  <a:pt x="257" y="88"/>
                </a:lnTo>
                <a:lnTo>
                  <a:pt x="375" y="106"/>
                </a:lnTo>
                <a:lnTo>
                  <a:pt x="391" y="16"/>
                </a:lnTo>
                <a:lnTo>
                  <a:pt x="368" y="14"/>
                </a:lnTo>
                <a:lnTo>
                  <a:pt x="359" y="78"/>
                </a:lnTo>
                <a:lnTo>
                  <a:pt x="329" y="74"/>
                </a:lnTo>
                <a:lnTo>
                  <a:pt x="338" y="16"/>
                </a:lnTo>
                <a:lnTo>
                  <a:pt x="315" y="14"/>
                </a:lnTo>
                <a:lnTo>
                  <a:pt x="306" y="71"/>
                </a:lnTo>
                <a:lnTo>
                  <a:pt x="282" y="67"/>
                </a:lnTo>
                <a:lnTo>
                  <a:pt x="292" y="4"/>
                </a:lnTo>
                <a:lnTo>
                  <a:pt x="271" y="0"/>
                </a:lnTo>
                <a:close/>
                <a:moveTo>
                  <a:pt x="345" y="134"/>
                </a:moveTo>
                <a:lnTo>
                  <a:pt x="331" y="196"/>
                </a:lnTo>
                <a:lnTo>
                  <a:pt x="266" y="118"/>
                </a:lnTo>
                <a:lnTo>
                  <a:pt x="248" y="113"/>
                </a:lnTo>
                <a:lnTo>
                  <a:pt x="229" y="203"/>
                </a:lnTo>
                <a:lnTo>
                  <a:pt x="250" y="208"/>
                </a:lnTo>
                <a:lnTo>
                  <a:pt x="262" y="148"/>
                </a:lnTo>
                <a:lnTo>
                  <a:pt x="326" y="224"/>
                </a:lnTo>
                <a:lnTo>
                  <a:pt x="347" y="229"/>
                </a:lnTo>
                <a:lnTo>
                  <a:pt x="366" y="139"/>
                </a:lnTo>
                <a:lnTo>
                  <a:pt x="345" y="134"/>
                </a:lnTo>
                <a:close/>
                <a:moveTo>
                  <a:pt x="282" y="289"/>
                </a:moveTo>
                <a:lnTo>
                  <a:pt x="222" y="227"/>
                </a:lnTo>
                <a:lnTo>
                  <a:pt x="213" y="254"/>
                </a:lnTo>
                <a:lnTo>
                  <a:pt x="257" y="294"/>
                </a:lnTo>
                <a:lnTo>
                  <a:pt x="199" y="301"/>
                </a:lnTo>
                <a:lnTo>
                  <a:pt x="190" y="331"/>
                </a:lnTo>
                <a:lnTo>
                  <a:pt x="273" y="312"/>
                </a:lnTo>
                <a:lnTo>
                  <a:pt x="317" y="326"/>
                </a:lnTo>
                <a:lnTo>
                  <a:pt x="324" y="301"/>
                </a:lnTo>
                <a:lnTo>
                  <a:pt x="282" y="289"/>
                </a:lnTo>
                <a:close/>
                <a:moveTo>
                  <a:pt x="176" y="361"/>
                </a:moveTo>
                <a:lnTo>
                  <a:pt x="167" y="384"/>
                </a:lnTo>
                <a:lnTo>
                  <a:pt x="278" y="433"/>
                </a:lnTo>
                <a:lnTo>
                  <a:pt x="310" y="354"/>
                </a:lnTo>
                <a:lnTo>
                  <a:pt x="289" y="345"/>
                </a:lnTo>
                <a:lnTo>
                  <a:pt x="266" y="400"/>
                </a:lnTo>
                <a:lnTo>
                  <a:pt x="176" y="361"/>
                </a:lnTo>
                <a:close/>
                <a:moveTo>
                  <a:pt x="157" y="583"/>
                </a:moveTo>
                <a:lnTo>
                  <a:pt x="157" y="583"/>
                </a:lnTo>
                <a:lnTo>
                  <a:pt x="60" y="583"/>
                </a:lnTo>
                <a:lnTo>
                  <a:pt x="48" y="606"/>
                </a:lnTo>
                <a:lnTo>
                  <a:pt x="153" y="666"/>
                </a:lnTo>
                <a:lnTo>
                  <a:pt x="164" y="646"/>
                </a:lnTo>
                <a:lnTo>
                  <a:pt x="90" y="602"/>
                </a:lnTo>
                <a:lnTo>
                  <a:pt x="90" y="602"/>
                </a:lnTo>
                <a:lnTo>
                  <a:pt x="190" y="602"/>
                </a:lnTo>
                <a:lnTo>
                  <a:pt x="201" y="581"/>
                </a:lnTo>
                <a:lnTo>
                  <a:pt x="97" y="521"/>
                </a:lnTo>
                <a:lnTo>
                  <a:pt x="86" y="541"/>
                </a:lnTo>
                <a:lnTo>
                  <a:pt x="157" y="583"/>
                </a:lnTo>
                <a:close/>
                <a:moveTo>
                  <a:pt x="208" y="521"/>
                </a:moveTo>
                <a:lnTo>
                  <a:pt x="227" y="481"/>
                </a:lnTo>
                <a:lnTo>
                  <a:pt x="252" y="486"/>
                </a:lnTo>
                <a:lnTo>
                  <a:pt x="266" y="460"/>
                </a:lnTo>
                <a:lnTo>
                  <a:pt x="139" y="447"/>
                </a:lnTo>
                <a:lnTo>
                  <a:pt x="125" y="472"/>
                </a:lnTo>
                <a:lnTo>
                  <a:pt x="215" y="565"/>
                </a:lnTo>
                <a:lnTo>
                  <a:pt x="227" y="539"/>
                </a:lnTo>
                <a:lnTo>
                  <a:pt x="208" y="521"/>
                </a:lnTo>
                <a:close/>
                <a:moveTo>
                  <a:pt x="155" y="472"/>
                </a:moveTo>
                <a:lnTo>
                  <a:pt x="157" y="472"/>
                </a:lnTo>
                <a:lnTo>
                  <a:pt x="206" y="479"/>
                </a:lnTo>
                <a:lnTo>
                  <a:pt x="192" y="507"/>
                </a:lnTo>
                <a:lnTo>
                  <a:pt x="155" y="472"/>
                </a:lnTo>
                <a:close/>
                <a:moveTo>
                  <a:pt x="74" y="736"/>
                </a:moveTo>
                <a:lnTo>
                  <a:pt x="99" y="699"/>
                </a:lnTo>
                <a:lnTo>
                  <a:pt x="123" y="708"/>
                </a:lnTo>
                <a:lnTo>
                  <a:pt x="139" y="685"/>
                </a:lnTo>
                <a:lnTo>
                  <a:pt x="16" y="650"/>
                </a:lnTo>
                <a:lnTo>
                  <a:pt x="0" y="673"/>
                </a:lnTo>
                <a:lnTo>
                  <a:pt x="74" y="780"/>
                </a:lnTo>
                <a:lnTo>
                  <a:pt x="88" y="757"/>
                </a:lnTo>
                <a:lnTo>
                  <a:pt x="74" y="736"/>
                </a:lnTo>
                <a:close/>
                <a:moveTo>
                  <a:pt x="30" y="678"/>
                </a:moveTo>
                <a:lnTo>
                  <a:pt x="30" y="678"/>
                </a:lnTo>
                <a:lnTo>
                  <a:pt x="76" y="694"/>
                </a:lnTo>
                <a:lnTo>
                  <a:pt x="60" y="720"/>
                </a:lnTo>
                <a:lnTo>
                  <a:pt x="30" y="67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Overcoming the Obstacles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Recognize hazards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Develop programs to manage hazards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Implement programs in a timely and effective manner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Priority Planning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Make a compelling case relative to</a:t>
            </a:r>
          </a:p>
          <a:p>
            <a:pPr lvl="1" eaLnBrk="1" hangingPunct="1"/>
            <a:r>
              <a:rPr lang="en-US" smtClean="0"/>
              <a:t>Risk</a:t>
            </a:r>
          </a:p>
          <a:p>
            <a:pPr lvl="1" eaLnBrk="1" hangingPunct="1"/>
            <a:r>
              <a:rPr lang="en-US" smtClean="0"/>
              <a:t>Consequences or severity</a:t>
            </a:r>
          </a:p>
          <a:p>
            <a:pPr lvl="1" eaLnBrk="1" hangingPunct="1"/>
            <a:r>
              <a:rPr lang="en-US" smtClean="0"/>
              <a:t>Probability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Cost of making change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Benefits of making change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Actions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Data Analysis to measure progress</a:t>
            </a:r>
          </a:p>
          <a:p>
            <a:pPr lvl="1" eaLnBrk="1" hangingPunct="1"/>
            <a:r>
              <a:rPr lang="en-US" sz="2400" smtClean="0"/>
              <a:t>Incident/Accident </a:t>
            </a:r>
            <a:r>
              <a:rPr lang="en-US" sz="2400" dirty="0" smtClean="0"/>
              <a:t>Reporting and Investigation</a:t>
            </a:r>
          </a:p>
          <a:p>
            <a:pPr lvl="1" eaLnBrk="1" hangingPunct="1"/>
            <a:r>
              <a:rPr lang="en-US" sz="2400" dirty="0" smtClean="0"/>
              <a:t>Inspections, Surveys</a:t>
            </a:r>
          </a:p>
          <a:p>
            <a:pPr lvl="1" eaLnBrk="1" hangingPunct="1"/>
            <a:r>
              <a:rPr lang="en-US" sz="2400" dirty="0" smtClean="0"/>
              <a:t>SRM Claims Reports</a:t>
            </a:r>
          </a:p>
          <a:p>
            <a:pPr eaLnBrk="1" hangingPunct="1"/>
            <a:r>
              <a:rPr lang="en-US" sz="2800" dirty="0" smtClean="0"/>
              <a:t>Property Inspections</a:t>
            </a:r>
          </a:p>
          <a:p>
            <a:pPr eaLnBrk="1" hangingPunct="1"/>
            <a:r>
              <a:rPr lang="en-US" sz="2800" dirty="0" smtClean="0"/>
              <a:t>Roof Inspections</a:t>
            </a:r>
          </a:p>
          <a:p>
            <a:pPr eaLnBrk="1" hangingPunct="1"/>
            <a:r>
              <a:rPr lang="en-US" sz="2800" dirty="0" smtClean="0"/>
              <a:t>Safety Rules</a:t>
            </a:r>
          </a:p>
          <a:p>
            <a:pPr eaLnBrk="1" hangingPunct="1"/>
            <a:r>
              <a:rPr lang="en-US" sz="2800" dirty="0" smtClean="0"/>
              <a:t>Employee Orientation</a:t>
            </a:r>
          </a:p>
          <a:p>
            <a:pPr eaLnBrk="1" hangingPunct="1"/>
            <a:r>
              <a:rPr lang="en-US" sz="2800" dirty="0" smtClean="0"/>
              <a:t>Identifying Priorities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indent="0" eaLnBrk="1" hangingPunct="1">
              <a:buFontTx/>
              <a:buNone/>
            </a:pPr>
            <a:r>
              <a:rPr lang="en-US" sz="3600" dirty="0" smtClean="0"/>
              <a:t>Loss Prevention is a reflection of your organization’s philosophy towards safety at all levels of management and staff.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000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8153400" cy="5486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Workplace Safety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Begins at home with you</a:t>
            </a:r>
          </a:p>
          <a:p>
            <a:pPr eaLnBrk="1" hangingPunct="1"/>
            <a:r>
              <a:rPr lang="en-US" smtClean="0"/>
              <a:t>Requires executive management commitment</a:t>
            </a:r>
          </a:p>
          <a:p>
            <a:pPr eaLnBrk="1" hangingPunct="1"/>
            <a:r>
              <a:rPr lang="en-US" smtClean="0"/>
              <a:t>Needs a plan of action</a:t>
            </a:r>
          </a:p>
          <a:p>
            <a:pPr eaLnBrk="1" hangingPunct="1"/>
            <a:r>
              <a:rPr lang="en-US" smtClean="0"/>
              <a:t>Meets specific organizational needs</a:t>
            </a:r>
          </a:p>
          <a:p>
            <a:pPr eaLnBrk="1" hangingPunct="1"/>
            <a:r>
              <a:rPr lang="en-US" smtClean="0"/>
              <a:t>Requires assigned responsibilities</a:t>
            </a:r>
          </a:p>
          <a:p>
            <a:pPr eaLnBrk="1" hangingPunct="1"/>
            <a:r>
              <a:rPr lang="en-US" smtClean="0"/>
              <a:t>Monitor and measure accountability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Loss prevention and loss control programs will reduce potential liabilities your agency faces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if they are tailored to meet your needs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properly communicated to all levels of your agency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have assignable duties up and down the organizational ladder 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priority of executive management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1252537" y="838200"/>
          <a:ext cx="6638925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Zero Losses=Ultimate Goal 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764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smtClean="0"/>
              <a:t>Compliance=First Step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Education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Engineering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Accountability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00200"/>
            <a:ext cx="8229600" cy="2697163"/>
          </a:xfrm>
        </p:spPr>
        <p:txBody>
          <a:bodyPr/>
          <a:lstStyle/>
          <a:p>
            <a:r>
              <a:rPr lang="en-US" smtClean="0"/>
              <a:t>Public Employee</a:t>
            </a:r>
            <a:br>
              <a:rPr lang="en-US" smtClean="0"/>
            </a:br>
            <a:r>
              <a:rPr lang="en-US" smtClean="0"/>
              <a:t>Occupational Safety &amp; Health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Tsunami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http://www.bbc.co.uk/go/em/fr/-/news/world-asia-pacific-12725646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We always seem to fall back on what we are comfortable with!</a:t>
            </a:r>
          </a:p>
          <a:p>
            <a:endParaRPr lang="en-US" smtClean="0"/>
          </a:p>
          <a:p>
            <a:r>
              <a:rPr lang="en-US" smtClean="0"/>
              <a:t>Traditional safety (insanity)!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Safety Leadership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RM Director, Manager/Coordinator</a:t>
            </a:r>
          </a:p>
          <a:p>
            <a:r>
              <a:rPr lang="en-US" dirty="0" smtClean="0"/>
              <a:t>Safety Committee</a:t>
            </a:r>
          </a:p>
          <a:p>
            <a:r>
              <a:rPr lang="en-US" dirty="0" smtClean="0"/>
              <a:t>Leadership (managers, foreman, etc.)</a:t>
            </a:r>
          </a:p>
          <a:p>
            <a:r>
              <a:rPr lang="en-US" dirty="0" smtClean="0"/>
              <a:t>ODOL</a:t>
            </a:r>
          </a:p>
          <a:p>
            <a:r>
              <a:rPr lang="en-US" dirty="0" err="1" smtClean="0"/>
              <a:t>Compsource</a:t>
            </a:r>
            <a:r>
              <a:rPr lang="en-US" dirty="0" smtClean="0"/>
              <a:t> Oklahoma</a:t>
            </a:r>
          </a:p>
          <a:p>
            <a:r>
              <a:rPr lang="en-US" dirty="0" smtClean="0"/>
              <a:t>Oklahoma Safety Council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Vehicle Liability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NeverTrustAGreenLight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576388"/>
            <a:ext cx="685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yonemissingatir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28600"/>
            <a:ext cx="7772400" cy="6629399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Investigation</a:t>
            </a:r>
          </a:p>
          <a:p>
            <a:pPr lvl="1"/>
            <a:r>
              <a:rPr lang="en-US" sz="2400" dirty="0" smtClean="0"/>
              <a:t>Obtain law enforcement report</a:t>
            </a:r>
          </a:p>
          <a:p>
            <a:pPr lvl="1"/>
            <a:r>
              <a:rPr lang="en-US" sz="2400" dirty="0" smtClean="0"/>
              <a:t>Investigate all aspects of the incident to determine the true cause</a:t>
            </a:r>
          </a:p>
          <a:p>
            <a:r>
              <a:rPr lang="en-US" sz="2400" dirty="0" smtClean="0"/>
              <a:t>Communication</a:t>
            </a:r>
          </a:p>
          <a:p>
            <a:pPr lvl="1"/>
            <a:r>
              <a:rPr lang="en-US" sz="2400" dirty="0" smtClean="0"/>
              <a:t>Report to SRM immediately</a:t>
            </a:r>
          </a:p>
          <a:p>
            <a:pPr lvl="1"/>
            <a:r>
              <a:rPr lang="en-US" sz="2400" dirty="0" smtClean="0"/>
              <a:t>Assist the employee and others</a:t>
            </a:r>
          </a:p>
          <a:p>
            <a:r>
              <a:rPr lang="en-US" sz="2400" dirty="0" smtClean="0"/>
              <a:t>Control</a:t>
            </a:r>
          </a:p>
          <a:p>
            <a:pPr lvl="1"/>
            <a:r>
              <a:rPr lang="en-US" sz="2400" dirty="0" smtClean="0"/>
              <a:t>Mitigate further loss through policies and procedures</a:t>
            </a:r>
          </a:p>
          <a:p>
            <a:r>
              <a:rPr lang="en-US" sz="2400" dirty="0" smtClean="0"/>
              <a:t>Coordination</a:t>
            </a:r>
          </a:p>
          <a:p>
            <a:pPr lvl="1"/>
            <a:r>
              <a:rPr lang="en-US" sz="2400" dirty="0" smtClean="0"/>
              <a:t>Locally with SRM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Safety as Insanity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Insanity defined is:</a:t>
            </a:r>
          </a:p>
          <a:p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	</a:t>
            </a:r>
            <a:r>
              <a:rPr lang="en-US" sz="3600" b="1" dirty="0" smtClean="0"/>
              <a:t>“doing what you have always done and expecting different results”</a:t>
            </a:r>
          </a:p>
          <a:p>
            <a:pPr>
              <a:buFontTx/>
              <a:buNone/>
            </a:pPr>
            <a:endParaRPr lang="en-US" sz="3600" dirty="0" smtClean="0"/>
          </a:p>
          <a:p>
            <a:r>
              <a:rPr lang="en-US" dirty="0" smtClean="0"/>
              <a:t>This is “traditional safety”</a:t>
            </a:r>
          </a:p>
          <a:p>
            <a:r>
              <a:rPr lang="en-US" dirty="0" smtClean="0"/>
              <a:t>Therefore, are we all </a:t>
            </a:r>
            <a:r>
              <a:rPr lang="en-US" b="1" u="sng" dirty="0" smtClean="0"/>
              <a:t>nuts?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Risk Management</a:t>
            </a:r>
            <a:br>
              <a:rPr lang="en-US" sz="4000" smtClean="0"/>
            </a:br>
            <a:r>
              <a:rPr lang="en-US" sz="4000" smtClean="0"/>
              <a:t>Process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32038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/>
              <a:t>Identify loss exposures (hazards)</a:t>
            </a:r>
          </a:p>
          <a:p>
            <a:pPr eaLnBrk="1" hangingPunct="1"/>
            <a:r>
              <a:rPr lang="en-US" smtClean="0"/>
              <a:t>Analyze and measure hazards</a:t>
            </a:r>
          </a:p>
          <a:p>
            <a:pPr eaLnBrk="1" hangingPunct="1"/>
            <a:r>
              <a:rPr lang="en-US" smtClean="0"/>
              <a:t>Examine Risk Management techniques</a:t>
            </a:r>
          </a:p>
          <a:p>
            <a:pPr eaLnBrk="1" hangingPunct="1"/>
            <a:r>
              <a:rPr lang="en-US" smtClean="0"/>
              <a:t>Implement the RM techniques</a:t>
            </a:r>
          </a:p>
          <a:p>
            <a:pPr eaLnBrk="1" hangingPunct="1"/>
            <a:r>
              <a:rPr lang="en-US" smtClean="0"/>
              <a:t>Monitor the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Risk Management </a:t>
            </a:r>
            <a:br>
              <a:rPr lang="en-US" sz="4000" smtClean="0"/>
            </a:br>
            <a:r>
              <a:rPr lang="en-US" sz="4000" smtClean="0"/>
              <a:t>Techniques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Avoidance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abandonment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Prevention (lower frequency)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Reduction ((lower severity)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Separation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duplication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Transfer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Non insurance contractual transfer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insurance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Definitions:</a:t>
            </a:r>
            <a:br>
              <a:rPr lang="en-US" sz="4000" dirty="0" smtClean="0"/>
            </a:br>
            <a:r>
              <a:rPr lang="en-US" sz="4000" dirty="0" smtClean="0"/>
              <a:t>Risk Identification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Identifying potential causes of loss (hazards) to the people and property under the control of your agency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5225</TotalTime>
  <Words>1205</Words>
  <Application>Microsoft Office PowerPoint</Application>
  <PresentationFormat>On-screen Show (4:3)</PresentationFormat>
  <Paragraphs>314</Paragraphs>
  <Slides>50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Default Design</vt:lpstr>
      <vt:lpstr>SAFETY MANAGEMENT</vt:lpstr>
      <vt:lpstr>OBJECTIVES</vt:lpstr>
      <vt:lpstr>Slide 3</vt:lpstr>
      <vt:lpstr>Slide 4</vt:lpstr>
      <vt:lpstr>Slide 5</vt:lpstr>
      <vt:lpstr>Safety as Insanity</vt:lpstr>
      <vt:lpstr>The Risk Management Process</vt:lpstr>
      <vt:lpstr>Risk Management  Techniques</vt:lpstr>
      <vt:lpstr>Definitions: Risk Identification</vt:lpstr>
      <vt:lpstr>Risk Identification</vt:lpstr>
      <vt:lpstr>Risk Identification</vt:lpstr>
      <vt:lpstr>Definitions: Risk Assessment</vt:lpstr>
      <vt:lpstr>Definitions: Risk Control (Loss Prevention/Loss Control)</vt:lpstr>
      <vt:lpstr>Definitions: Near-Miss Incident and Accident Investigation</vt:lpstr>
      <vt:lpstr>Definitions: Near-Miss Incident, Accident, Claim</vt:lpstr>
      <vt:lpstr>Claims Management State Risk Management’s Role</vt:lpstr>
      <vt:lpstr>Definitions: Risk Finance</vt:lpstr>
      <vt:lpstr>Programs State Agencies and Higher Education</vt:lpstr>
      <vt:lpstr>Slide 19</vt:lpstr>
      <vt:lpstr>Slide 20</vt:lpstr>
      <vt:lpstr>Methods of Identifying and Analyzing Loss Exposures  Internal</vt:lpstr>
      <vt:lpstr>Internal Inspections (Formal)</vt:lpstr>
      <vt:lpstr>Slide 23</vt:lpstr>
      <vt:lpstr>Slide 24</vt:lpstr>
      <vt:lpstr>Internal Inspections (Informal)</vt:lpstr>
      <vt:lpstr>Methods of Identifying and Analyzing Loss Exposures External</vt:lpstr>
      <vt:lpstr>Loss Analysis</vt:lpstr>
      <vt:lpstr>Loss Severity</vt:lpstr>
      <vt:lpstr>Loss Frequency</vt:lpstr>
      <vt:lpstr>Safety Is More Than  “Common Sense”</vt:lpstr>
      <vt:lpstr>Safety Program  Best Practices</vt:lpstr>
      <vt:lpstr>Elements of Successful Programs</vt:lpstr>
      <vt:lpstr>Elements of Successful Programs</vt:lpstr>
      <vt:lpstr>Safety Program Obstacles </vt:lpstr>
      <vt:lpstr>Slide 35</vt:lpstr>
      <vt:lpstr>Overcoming the Obstacles</vt:lpstr>
      <vt:lpstr>Priority Planning</vt:lpstr>
      <vt:lpstr>Identifying Actions</vt:lpstr>
      <vt:lpstr>Slide 39</vt:lpstr>
      <vt:lpstr>Workplace Safety</vt:lpstr>
      <vt:lpstr>Slide 41</vt:lpstr>
      <vt:lpstr>Slide 42</vt:lpstr>
      <vt:lpstr>Zero Losses=Ultimate Goal </vt:lpstr>
      <vt:lpstr>Public Employee Occupational Safety &amp; Health</vt:lpstr>
      <vt:lpstr>Japan Tsunami</vt:lpstr>
      <vt:lpstr>Slide 46</vt:lpstr>
      <vt:lpstr>Your Safety Leadership</vt:lpstr>
      <vt:lpstr>Vehicle Liability</vt:lpstr>
      <vt:lpstr>Slide 49</vt:lpstr>
      <vt:lpstr>Slide 50</vt:lpstr>
    </vt:vector>
  </TitlesOfParts>
  <Company> State of Oklahoma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Accident/Incident Investigation</dc:title>
  <dc:creator>Jack Roberts</dc:creator>
  <cp:lastModifiedBy>BPaul</cp:lastModifiedBy>
  <cp:revision>110</cp:revision>
  <dcterms:created xsi:type="dcterms:W3CDTF">2006-09-25T00:54:41Z</dcterms:created>
  <dcterms:modified xsi:type="dcterms:W3CDTF">2011-05-20T15:26:21Z</dcterms:modified>
</cp:coreProperties>
</file>